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1" r:id="rId4"/>
    <p:sldMasterId id="2147483903" r:id="rId5"/>
    <p:sldMasterId id="2147483915" r:id="rId6"/>
  </p:sldMasterIdLst>
  <p:notesMasterIdLst>
    <p:notesMasterId r:id="rId19"/>
  </p:notesMasterIdLst>
  <p:handoutMasterIdLst>
    <p:handoutMasterId r:id="rId20"/>
  </p:handoutMasterIdLst>
  <p:sldIdLst>
    <p:sldId id="335" r:id="rId7"/>
    <p:sldId id="336" r:id="rId8"/>
    <p:sldId id="345" r:id="rId9"/>
    <p:sldId id="351" r:id="rId10"/>
    <p:sldId id="353" r:id="rId11"/>
    <p:sldId id="346" r:id="rId12"/>
    <p:sldId id="347" r:id="rId13"/>
    <p:sldId id="348" r:id="rId14"/>
    <p:sldId id="343" r:id="rId15"/>
    <p:sldId id="344" r:id="rId16"/>
    <p:sldId id="349" r:id="rId17"/>
    <p:sldId id="350" r:id="rId18"/>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731">
          <p15:clr>
            <a:srgbClr val="A4A3A4"/>
          </p15:clr>
        </p15:guide>
        <p15:guide id="2" orient="horz" pos="4042">
          <p15:clr>
            <a:srgbClr val="A4A3A4"/>
          </p15:clr>
        </p15:guide>
        <p15:guide id="3" orient="horz" pos="2375">
          <p15:clr>
            <a:srgbClr val="A4A3A4"/>
          </p15:clr>
        </p15:guide>
        <p15:guide id="4" pos="340">
          <p15:clr>
            <a:srgbClr val="A4A3A4"/>
          </p15:clr>
        </p15:guide>
        <p15:guide id="5" pos="5420">
          <p15:clr>
            <a:srgbClr val="A4A3A4"/>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4E24"/>
    <a:srgbClr val="088836"/>
    <a:srgbClr val="0067C1"/>
    <a:srgbClr val="00AFA0"/>
    <a:srgbClr val="00BD19"/>
    <a:srgbClr val="F1AB00"/>
    <a:srgbClr val="0019A8"/>
    <a:srgbClr val="282BA4"/>
    <a:srgbClr val="0033CC"/>
    <a:srgbClr val="000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86188" autoAdjust="0"/>
  </p:normalViewPr>
  <p:slideViewPr>
    <p:cSldViewPr>
      <p:cViewPr varScale="1">
        <p:scale>
          <a:sx n="108" d="100"/>
          <a:sy n="108" d="100"/>
        </p:scale>
        <p:origin x="1872" y="184"/>
      </p:cViewPr>
      <p:guideLst>
        <p:guide orient="horz" pos="731"/>
        <p:guide orient="horz" pos="4042"/>
        <p:guide orient="horz" pos="2375"/>
        <p:guide pos="340"/>
        <p:guide pos="54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00" charset="0"/>
                <a:ea typeface="ＭＳ Ｐゴシック" pitchFamily="50" charset="-128"/>
                <a:cs typeface="+mn-cs"/>
              </a:defRPr>
            </a:lvl1pPr>
          </a:lstStyle>
          <a:p>
            <a:pPr>
              <a:defRPr/>
            </a:pPr>
            <a:endParaRPr lang="en-US"/>
          </a:p>
        </p:txBody>
      </p:sp>
      <p:sp>
        <p:nvSpPr>
          <p:cNvPr id="1413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00" charset="0"/>
                <a:ea typeface="ＭＳ Ｐゴシック" pitchFamily="50" charset="-128"/>
                <a:cs typeface="+mn-cs"/>
              </a:defRPr>
            </a:lvl1pPr>
          </a:lstStyle>
          <a:p>
            <a:pPr>
              <a:defRPr/>
            </a:pPr>
            <a:endParaRPr lang="en-US"/>
          </a:p>
        </p:txBody>
      </p:sp>
      <p:sp>
        <p:nvSpPr>
          <p:cNvPr id="1413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00" charset="0"/>
                <a:ea typeface="ＭＳ Ｐゴシック" pitchFamily="50" charset="-128"/>
                <a:cs typeface="+mn-cs"/>
              </a:defRPr>
            </a:lvl1pPr>
          </a:lstStyle>
          <a:p>
            <a:pPr>
              <a:defRPr/>
            </a:pPr>
            <a:endParaRPr lang="en-US"/>
          </a:p>
        </p:txBody>
      </p:sp>
      <p:sp>
        <p:nvSpPr>
          <p:cNvPr id="1413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00" charset="0"/>
                <a:ea typeface="ＭＳ Ｐゴシック" pitchFamily="50" charset="-128"/>
                <a:cs typeface="+mn-cs"/>
              </a:defRPr>
            </a:lvl1pPr>
          </a:lstStyle>
          <a:p>
            <a:pPr>
              <a:defRPr/>
            </a:pPr>
            <a:fld id="{FBF3F9CC-4877-4300-8081-A4E6B8A73D3F}" type="slidenum">
              <a:rPr lang="en-GB"/>
              <a:pPr>
                <a:defRPr/>
              </a:pPr>
              <a:t>‹#›</a:t>
            </a:fld>
            <a:endParaRPr lang="en-GB"/>
          </a:p>
        </p:txBody>
      </p:sp>
    </p:spTree>
    <p:extLst>
      <p:ext uri="{BB962C8B-B14F-4D97-AF65-F5344CB8AC3E}">
        <p14:creationId xmlns:p14="http://schemas.microsoft.com/office/powerpoint/2010/main" val="2126566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00" charset="0"/>
                <a:ea typeface="ＭＳ Ｐゴシック" pitchFamily="50" charset="-128"/>
                <a:cs typeface="+mn-cs"/>
              </a:defRPr>
            </a:lvl1pPr>
          </a:lstStyle>
          <a:p>
            <a:pPr>
              <a:defRPr/>
            </a:pPr>
            <a:endParaRPr lang="en-US"/>
          </a:p>
        </p:txBody>
      </p:sp>
      <p:sp>
        <p:nvSpPr>
          <p:cNvPr id="11059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00" charset="0"/>
                <a:ea typeface="ＭＳ Ｐゴシック" pitchFamily="50"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0597"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059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00" charset="0"/>
                <a:ea typeface="ＭＳ Ｐゴシック" pitchFamily="50" charset="-128"/>
                <a:cs typeface="+mn-cs"/>
              </a:defRPr>
            </a:lvl1pPr>
          </a:lstStyle>
          <a:p>
            <a:pPr>
              <a:defRPr/>
            </a:pPr>
            <a:endParaRPr lang="en-US"/>
          </a:p>
        </p:txBody>
      </p:sp>
      <p:sp>
        <p:nvSpPr>
          <p:cNvPr id="11059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00" charset="0"/>
                <a:ea typeface="ＭＳ Ｐゴシック" pitchFamily="50" charset="-128"/>
                <a:cs typeface="+mn-cs"/>
              </a:defRPr>
            </a:lvl1pPr>
          </a:lstStyle>
          <a:p>
            <a:pPr>
              <a:defRPr/>
            </a:pPr>
            <a:fld id="{D062E21B-0629-4896-A721-6EB72CB0AD14}" type="slidenum">
              <a:rPr lang="en-GB"/>
              <a:pPr>
                <a:defRPr/>
              </a:pPr>
              <a:t>‹#›</a:t>
            </a:fld>
            <a:endParaRPr lang="en-GB"/>
          </a:p>
        </p:txBody>
      </p:sp>
    </p:spTree>
    <p:extLst>
      <p:ext uri="{BB962C8B-B14F-4D97-AF65-F5344CB8AC3E}">
        <p14:creationId xmlns:p14="http://schemas.microsoft.com/office/powerpoint/2010/main" val="280405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0" charset="0"/>
        <a:ea typeface="ＭＳ Ｐゴシック" pitchFamily="100" charset="-128"/>
        <a:cs typeface="ＭＳ Ｐゴシック" pitchFamily="100" charset="-128"/>
      </a:defRPr>
    </a:lvl1pPr>
    <a:lvl2pPr marL="457200" algn="l" rtl="0" eaLnBrk="0" fontAlgn="base" hangingPunct="0">
      <a:spcBef>
        <a:spcPct val="30000"/>
      </a:spcBef>
      <a:spcAft>
        <a:spcPct val="0"/>
      </a:spcAft>
      <a:defRPr sz="1200" kern="1200">
        <a:solidFill>
          <a:schemeClr val="tx1"/>
        </a:solidFill>
        <a:latin typeface="Times" pitchFamily="100" charset="0"/>
        <a:ea typeface="ＭＳ Ｐゴシック" pitchFamily="100" charset="-128"/>
        <a:cs typeface="ＭＳ Ｐゴシック"/>
      </a:defRPr>
    </a:lvl2pPr>
    <a:lvl3pPr marL="914400" algn="l" rtl="0" eaLnBrk="0" fontAlgn="base" hangingPunct="0">
      <a:spcBef>
        <a:spcPct val="30000"/>
      </a:spcBef>
      <a:spcAft>
        <a:spcPct val="0"/>
      </a:spcAft>
      <a:defRPr sz="1200" kern="1200">
        <a:solidFill>
          <a:schemeClr val="tx1"/>
        </a:solidFill>
        <a:latin typeface="Times" pitchFamily="100" charset="0"/>
        <a:ea typeface="ＭＳ Ｐゴシック" pitchFamily="100" charset="-128"/>
        <a:cs typeface="ＭＳ Ｐゴシック"/>
      </a:defRPr>
    </a:lvl3pPr>
    <a:lvl4pPr marL="1371600" algn="l" rtl="0" eaLnBrk="0" fontAlgn="base" hangingPunct="0">
      <a:spcBef>
        <a:spcPct val="30000"/>
      </a:spcBef>
      <a:spcAft>
        <a:spcPct val="0"/>
      </a:spcAft>
      <a:defRPr sz="1200" kern="1200">
        <a:solidFill>
          <a:schemeClr val="tx1"/>
        </a:solidFill>
        <a:latin typeface="Times" pitchFamily="100" charset="0"/>
        <a:ea typeface="ＭＳ Ｐゴシック" pitchFamily="100" charset="-128"/>
        <a:cs typeface="ＭＳ Ｐゴシック"/>
      </a:defRPr>
    </a:lvl4pPr>
    <a:lvl5pPr marL="1828800" algn="l" rtl="0" eaLnBrk="0" fontAlgn="base" hangingPunct="0">
      <a:spcBef>
        <a:spcPct val="30000"/>
      </a:spcBef>
      <a:spcAft>
        <a:spcPct val="0"/>
      </a:spcAft>
      <a:defRPr sz="1200" kern="1200">
        <a:solidFill>
          <a:schemeClr val="tx1"/>
        </a:solidFill>
        <a:latin typeface="Times" pitchFamily="100" charset="0"/>
        <a:ea typeface="ＭＳ Ｐゴシック" pitchFamily="10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D062E21B-0629-4896-A721-6EB72CB0AD14}" type="slidenum">
              <a:rPr lang="en-GB" smtClean="0"/>
              <a:pPr>
                <a:defRPr/>
              </a:pPr>
              <a:t>2</a:t>
            </a:fld>
            <a:endParaRPr lang="en-GB"/>
          </a:p>
        </p:txBody>
      </p:sp>
    </p:spTree>
    <p:extLst>
      <p:ext uri="{BB962C8B-B14F-4D97-AF65-F5344CB8AC3E}">
        <p14:creationId xmlns:p14="http://schemas.microsoft.com/office/powerpoint/2010/main" val="412566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062E21B-0629-4896-A721-6EB72CB0AD14}" type="slidenum">
              <a:rPr lang="en-GB" smtClean="0"/>
              <a:pPr>
                <a:defRPr/>
              </a:pPr>
              <a:t>11</a:t>
            </a:fld>
            <a:endParaRPr lang="en-GB"/>
          </a:p>
        </p:txBody>
      </p:sp>
    </p:spTree>
    <p:extLst>
      <p:ext uri="{BB962C8B-B14F-4D97-AF65-F5344CB8AC3E}">
        <p14:creationId xmlns:p14="http://schemas.microsoft.com/office/powerpoint/2010/main" val="33095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062E21B-0629-4896-A721-6EB72CB0AD14}" type="slidenum">
              <a:rPr lang="en-GB" smtClean="0"/>
              <a:pPr>
                <a:defRPr/>
              </a:pPr>
              <a:t>12</a:t>
            </a:fld>
            <a:endParaRPr lang="en-GB"/>
          </a:p>
        </p:txBody>
      </p:sp>
    </p:spTree>
    <p:extLst>
      <p:ext uri="{BB962C8B-B14F-4D97-AF65-F5344CB8AC3E}">
        <p14:creationId xmlns:p14="http://schemas.microsoft.com/office/powerpoint/2010/main" val="29082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p:sp>
      <p:sp>
        <p:nvSpPr>
          <p:cNvPr id="71683" name="Rectangle 2"/>
          <p:cNvSpPr>
            <a:spLocks noGrp="1" noChangeArrowheads="1"/>
          </p:cNvSpPr>
          <p:nvPr>
            <p:ph type="body" idx="1"/>
          </p:nvPr>
        </p:nvSpPr>
        <p:spPr>
          <a:noFill/>
          <a:extLst>
            <a:ext uri="{91240B29-F687-4f45-9708-019B960494DF}">
              <a14:hiddenLine xmlns:a14="http://schemas.microsoft.com/office/drawing/2010/main" xmlns="" w="12700" cap="rnd">
                <a:solidFill>
                  <a:srgbClr val="000000"/>
                </a:solidFill>
                <a:miter lim="800000"/>
                <a:headEnd/>
                <a:tailEnd/>
              </a14:hiddenLine>
            </a:ext>
          </a:extLst>
        </p:spPr>
        <p:txBody>
          <a:bodyPr/>
          <a:lstStyle/>
          <a:p>
            <a:pPr eaLnBrk="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p:sp>
      <p:sp>
        <p:nvSpPr>
          <p:cNvPr id="74755" name="Rectangle 2"/>
          <p:cNvSpPr>
            <a:spLocks noGrp="1" noChangeArrowheads="1"/>
          </p:cNvSpPr>
          <p:nvPr>
            <p:ph type="body" idx="1"/>
          </p:nvPr>
        </p:nvSpPr>
        <p:spPr>
          <a:noFill/>
          <a:extLst>
            <a:ext uri="{91240B29-F687-4f45-9708-019B960494DF}">
              <a14:hiddenLine xmlns:a14="http://schemas.microsoft.com/office/drawing/2010/main" xmlns="" w="12700" cap="rnd">
                <a:solidFill>
                  <a:srgbClr val="000000"/>
                </a:solidFill>
                <a:miter lim="800000"/>
                <a:headEnd/>
                <a:tailEnd/>
              </a14:hiddenLine>
            </a:ext>
          </a:extLst>
        </p:spPr>
        <p:txBody>
          <a:bodyPr/>
          <a:lstStyle/>
          <a:p>
            <a:endParaRPr lang="en-GB" sz="1200" kern="1200" dirty="0">
              <a:solidFill>
                <a:schemeClr val="tx1"/>
              </a:solidFill>
              <a:effectLst/>
              <a:latin typeface="Times" pitchFamily="100" charset="0"/>
              <a:ea typeface="ＭＳ Ｐゴシック" pitchFamily="100" charset="-128"/>
              <a:cs typeface="ＭＳ Ｐゴシック" pitchFamily="10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p:sp>
      <p:sp>
        <p:nvSpPr>
          <p:cNvPr id="75779" name="Rectangle 2"/>
          <p:cNvSpPr>
            <a:spLocks noGrp="1" noChangeArrowheads="1"/>
          </p:cNvSpPr>
          <p:nvPr>
            <p:ph type="body" idx="1"/>
          </p:nvPr>
        </p:nvSpPr>
        <p:spPr>
          <a:noFill/>
          <a:extLst>
            <a:ext uri="{91240B29-F687-4f45-9708-019B960494DF}">
              <a14:hiddenLine xmlns:a14="http://schemas.microsoft.com/office/drawing/2010/main" xmlns="" w="12700" cap="rnd">
                <a:solidFill>
                  <a:srgbClr val="000000"/>
                </a:solidFill>
                <a:miter lim="800000"/>
                <a:headEnd/>
                <a:tailEnd/>
              </a14:hiddenLine>
            </a:ext>
          </a:extLst>
        </p:spPr>
        <p:txBody>
          <a:bodyPr/>
          <a:lstStyle/>
          <a:p>
            <a:pPr eaLnBrk="1">
              <a:lnSpc>
                <a:spcPct val="100000"/>
              </a:lnSpc>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a:extLst>
            <a:ext uri="{91240B29-F687-4f45-9708-019B960494DF}">
              <a14:hiddenLine xmlns:a14="http://schemas.microsoft.com/office/drawing/2010/main" xmlns="" w="12700" cap="rnd">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endParaRPr lang="en-GB" altLang="en-US" dirty="0"/>
          </a:p>
        </p:txBody>
      </p:sp>
    </p:spTree>
    <p:extLst>
      <p:ext uri="{BB962C8B-B14F-4D97-AF65-F5344CB8AC3E}">
        <p14:creationId xmlns:p14="http://schemas.microsoft.com/office/powerpoint/2010/main" val="188741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Times" pitchFamily="100" charset="0"/>
              <a:ea typeface="ＭＳ Ｐゴシック" pitchFamily="100" charset="-128"/>
              <a:cs typeface="ＭＳ Ｐゴシック" pitchFamily="100" charset="-128"/>
            </a:endParaRPr>
          </a:p>
        </p:txBody>
      </p:sp>
      <p:sp>
        <p:nvSpPr>
          <p:cNvPr id="4" name="Slide Number Placeholder 3"/>
          <p:cNvSpPr>
            <a:spLocks noGrp="1"/>
          </p:cNvSpPr>
          <p:nvPr>
            <p:ph type="sldNum" sz="quarter" idx="10"/>
          </p:nvPr>
        </p:nvSpPr>
        <p:spPr/>
        <p:txBody>
          <a:bodyPr/>
          <a:lstStyle/>
          <a:p>
            <a:pPr>
              <a:defRPr/>
            </a:pPr>
            <a:fld id="{D062E21B-0629-4896-A721-6EB72CB0AD14}" type="slidenum">
              <a:rPr lang="en-GB" smtClean="0"/>
              <a:pPr>
                <a:defRPr/>
              </a:pPr>
              <a:t>7</a:t>
            </a:fld>
            <a:endParaRPr lang="en-GB"/>
          </a:p>
        </p:txBody>
      </p:sp>
    </p:spTree>
    <p:extLst>
      <p:ext uri="{BB962C8B-B14F-4D97-AF65-F5344CB8AC3E}">
        <p14:creationId xmlns:p14="http://schemas.microsoft.com/office/powerpoint/2010/main" val="280515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062E21B-0629-4896-A721-6EB72CB0AD14}" type="slidenum">
              <a:rPr lang="en-GB" smtClean="0"/>
              <a:pPr>
                <a:defRPr/>
              </a:pPr>
              <a:t>8</a:t>
            </a:fld>
            <a:endParaRPr lang="en-GB"/>
          </a:p>
        </p:txBody>
      </p:sp>
    </p:spTree>
    <p:extLst>
      <p:ext uri="{BB962C8B-B14F-4D97-AF65-F5344CB8AC3E}">
        <p14:creationId xmlns:p14="http://schemas.microsoft.com/office/powerpoint/2010/main" val="356878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062E21B-0629-4896-A721-6EB72CB0AD14}" type="slidenum">
              <a:rPr lang="en-GB" smtClean="0"/>
              <a:pPr>
                <a:defRPr/>
              </a:pPr>
              <a:t>9</a:t>
            </a:fld>
            <a:endParaRPr lang="en-GB"/>
          </a:p>
        </p:txBody>
      </p:sp>
    </p:spTree>
    <p:extLst>
      <p:ext uri="{BB962C8B-B14F-4D97-AF65-F5344CB8AC3E}">
        <p14:creationId xmlns:p14="http://schemas.microsoft.com/office/powerpoint/2010/main" val="339605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Times" pitchFamily="100" charset="0"/>
              <a:ea typeface="ＭＳ Ｐゴシック" pitchFamily="100" charset="-128"/>
              <a:cs typeface="ＭＳ Ｐゴシック" pitchFamily="100" charset="-128"/>
            </a:endParaRPr>
          </a:p>
        </p:txBody>
      </p:sp>
      <p:sp>
        <p:nvSpPr>
          <p:cNvPr id="4" name="Slide Number Placeholder 3"/>
          <p:cNvSpPr>
            <a:spLocks noGrp="1"/>
          </p:cNvSpPr>
          <p:nvPr>
            <p:ph type="sldNum" sz="quarter" idx="10"/>
          </p:nvPr>
        </p:nvSpPr>
        <p:spPr/>
        <p:txBody>
          <a:bodyPr/>
          <a:lstStyle/>
          <a:p>
            <a:pPr>
              <a:defRPr/>
            </a:pPr>
            <a:fld id="{D062E21B-0629-4896-A721-6EB72CB0AD14}" type="slidenum">
              <a:rPr lang="en-GB" smtClean="0"/>
              <a:pPr>
                <a:defRPr/>
              </a:pPr>
              <a:t>10</a:t>
            </a:fld>
            <a:endParaRPr lang="en-GB"/>
          </a:p>
        </p:txBody>
      </p:sp>
    </p:spTree>
    <p:extLst>
      <p:ext uri="{BB962C8B-B14F-4D97-AF65-F5344CB8AC3E}">
        <p14:creationId xmlns:p14="http://schemas.microsoft.com/office/powerpoint/2010/main" val="340648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6818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99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3716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7"/>
          <p:cNvSpPr>
            <a:spLocks noGrp="1"/>
          </p:cNvSpPr>
          <p:nvPr>
            <p:ph type="sldNum" sz="quarter" idx="10"/>
          </p:nvPr>
        </p:nvSpPr>
        <p:spPr>
          <a:ln/>
        </p:spPr>
        <p:txBody>
          <a:bodyPr/>
          <a:lstStyle>
            <a:lvl1pPr>
              <a:defRPr/>
            </a:lvl1pPr>
          </a:lstStyle>
          <a:p>
            <a:pPr>
              <a:defRPr/>
            </a:pPr>
            <a:fld id="{6354EC8F-9411-4623-A5A8-B7D99FFB3741}" type="slidenum">
              <a:rPr lang="en-US" altLang="en-US"/>
              <a:pPr>
                <a:defRPr/>
              </a:pPr>
              <a:t>‹#›</a:t>
            </a:fld>
            <a:endParaRPr lang="en-US" altLang="en-US"/>
          </a:p>
        </p:txBody>
      </p:sp>
    </p:spTree>
    <p:extLst>
      <p:ext uri="{BB962C8B-B14F-4D97-AF65-F5344CB8AC3E}">
        <p14:creationId xmlns:p14="http://schemas.microsoft.com/office/powerpoint/2010/main" val="186337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p:cNvSpPr>
          <p:nvPr>
            <p:ph type="sldNum" sz="quarter" idx="10"/>
          </p:nvPr>
        </p:nvSpPr>
        <p:spPr>
          <a:ln/>
        </p:spPr>
        <p:txBody>
          <a:bodyPr/>
          <a:lstStyle>
            <a:lvl1pPr>
              <a:defRPr/>
            </a:lvl1pPr>
          </a:lstStyle>
          <a:p>
            <a:pPr>
              <a:defRPr/>
            </a:pPr>
            <a:fld id="{E584AF6B-18A2-4263-9196-E84C7D861975}" type="slidenum">
              <a:rPr lang="en-US" altLang="en-US"/>
              <a:pPr>
                <a:defRPr/>
              </a:pPr>
              <a:t>‹#›</a:t>
            </a:fld>
            <a:endParaRPr lang="en-US" altLang="en-US"/>
          </a:p>
        </p:txBody>
      </p:sp>
    </p:spTree>
    <p:extLst>
      <p:ext uri="{BB962C8B-B14F-4D97-AF65-F5344CB8AC3E}">
        <p14:creationId xmlns:p14="http://schemas.microsoft.com/office/powerpoint/2010/main" val="1900704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p:cNvSpPr>
          <p:nvPr>
            <p:ph type="sldNum" sz="quarter" idx="10"/>
          </p:nvPr>
        </p:nvSpPr>
        <p:spPr>
          <a:ln/>
        </p:spPr>
        <p:txBody>
          <a:bodyPr/>
          <a:lstStyle>
            <a:lvl1pPr>
              <a:defRPr/>
            </a:lvl1pPr>
          </a:lstStyle>
          <a:p>
            <a:pPr>
              <a:defRPr/>
            </a:pPr>
            <a:fld id="{3408F158-34B3-4988-8689-793402B0C623}" type="slidenum">
              <a:rPr lang="en-US" altLang="en-US"/>
              <a:pPr>
                <a:defRPr/>
              </a:pPr>
              <a:t>‹#›</a:t>
            </a:fld>
            <a:endParaRPr lang="en-US" altLang="en-US"/>
          </a:p>
        </p:txBody>
      </p:sp>
    </p:spTree>
    <p:extLst>
      <p:ext uri="{BB962C8B-B14F-4D97-AF65-F5344CB8AC3E}">
        <p14:creationId xmlns:p14="http://schemas.microsoft.com/office/powerpoint/2010/main" val="2805591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p:cNvSpPr>
            <a:spLocks noGrp="1"/>
          </p:cNvSpPr>
          <p:nvPr>
            <p:ph type="sldNum" sz="quarter" idx="10"/>
          </p:nvPr>
        </p:nvSpPr>
        <p:spPr>
          <a:ln/>
        </p:spPr>
        <p:txBody>
          <a:bodyPr/>
          <a:lstStyle>
            <a:lvl1pPr>
              <a:defRPr/>
            </a:lvl1pPr>
          </a:lstStyle>
          <a:p>
            <a:pPr>
              <a:defRPr/>
            </a:pPr>
            <a:fld id="{83EB299E-3A8D-46C8-B251-33C7D3D92F86}" type="slidenum">
              <a:rPr lang="en-US" altLang="en-US"/>
              <a:pPr>
                <a:defRPr/>
              </a:pPr>
              <a:t>‹#›</a:t>
            </a:fld>
            <a:endParaRPr lang="en-US" altLang="en-US"/>
          </a:p>
        </p:txBody>
      </p:sp>
    </p:spTree>
    <p:extLst>
      <p:ext uri="{BB962C8B-B14F-4D97-AF65-F5344CB8AC3E}">
        <p14:creationId xmlns:p14="http://schemas.microsoft.com/office/powerpoint/2010/main" val="1374136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p:cNvSpPr>
            <a:spLocks noGrp="1"/>
          </p:cNvSpPr>
          <p:nvPr>
            <p:ph type="sldNum" sz="quarter" idx="10"/>
          </p:nvPr>
        </p:nvSpPr>
        <p:spPr>
          <a:ln/>
        </p:spPr>
        <p:txBody>
          <a:bodyPr/>
          <a:lstStyle>
            <a:lvl1pPr>
              <a:defRPr/>
            </a:lvl1pPr>
          </a:lstStyle>
          <a:p>
            <a:pPr>
              <a:defRPr/>
            </a:pPr>
            <a:fld id="{6A7D26C7-1994-492B-A2BE-434B9B832303}" type="slidenum">
              <a:rPr lang="en-US" altLang="en-US"/>
              <a:pPr>
                <a:defRPr/>
              </a:pPr>
              <a:t>‹#›</a:t>
            </a:fld>
            <a:endParaRPr lang="en-US" altLang="en-US"/>
          </a:p>
        </p:txBody>
      </p:sp>
    </p:spTree>
    <p:extLst>
      <p:ext uri="{BB962C8B-B14F-4D97-AF65-F5344CB8AC3E}">
        <p14:creationId xmlns:p14="http://schemas.microsoft.com/office/powerpoint/2010/main" val="2068871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7"/>
          <p:cNvSpPr>
            <a:spLocks noGrp="1"/>
          </p:cNvSpPr>
          <p:nvPr>
            <p:ph type="sldNum" sz="quarter" idx="10"/>
          </p:nvPr>
        </p:nvSpPr>
        <p:spPr>
          <a:ln/>
        </p:spPr>
        <p:txBody>
          <a:bodyPr/>
          <a:lstStyle>
            <a:lvl1pPr>
              <a:defRPr/>
            </a:lvl1pPr>
          </a:lstStyle>
          <a:p>
            <a:pPr>
              <a:defRPr/>
            </a:pPr>
            <a:fld id="{DF5943A7-ECA6-43CC-9AAA-1FEFC9B8C0B1}" type="slidenum">
              <a:rPr lang="en-US" altLang="en-US"/>
              <a:pPr>
                <a:defRPr/>
              </a:pPr>
              <a:t>‹#›</a:t>
            </a:fld>
            <a:endParaRPr lang="en-US" altLang="en-US"/>
          </a:p>
        </p:txBody>
      </p:sp>
    </p:spTree>
    <p:extLst>
      <p:ext uri="{BB962C8B-B14F-4D97-AF65-F5344CB8AC3E}">
        <p14:creationId xmlns:p14="http://schemas.microsoft.com/office/powerpoint/2010/main" val="380023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p:cNvSpPr>
          <p:nvPr>
            <p:ph type="sldNum" sz="quarter" idx="10"/>
          </p:nvPr>
        </p:nvSpPr>
        <p:spPr>
          <a:ln/>
        </p:spPr>
        <p:txBody>
          <a:bodyPr/>
          <a:lstStyle>
            <a:lvl1pPr>
              <a:defRPr/>
            </a:lvl1pPr>
          </a:lstStyle>
          <a:p>
            <a:pPr>
              <a:defRPr/>
            </a:pPr>
            <a:fld id="{2E609F0F-F147-41BF-8416-D9A35970AA17}" type="slidenum">
              <a:rPr lang="en-US" altLang="en-US"/>
              <a:pPr>
                <a:defRPr/>
              </a:pPr>
              <a:t>‹#›</a:t>
            </a:fld>
            <a:endParaRPr lang="en-US" altLang="en-US"/>
          </a:p>
        </p:txBody>
      </p:sp>
    </p:spTree>
    <p:extLst>
      <p:ext uri="{BB962C8B-B14F-4D97-AF65-F5344CB8AC3E}">
        <p14:creationId xmlns:p14="http://schemas.microsoft.com/office/powerpoint/2010/main" val="3405714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p:cNvSpPr>
          <p:nvPr>
            <p:ph type="sldNum" sz="quarter" idx="10"/>
          </p:nvPr>
        </p:nvSpPr>
        <p:spPr>
          <a:ln/>
        </p:spPr>
        <p:txBody>
          <a:bodyPr/>
          <a:lstStyle>
            <a:lvl1pPr>
              <a:defRPr/>
            </a:lvl1pPr>
          </a:lstStyle>
          <a:p>
            <a:pPr>
              <a:defRPr/>
            </a:pPr>
            <a:fld id="{33DCECEC-E89A-49C8-AF93-E4F53FE211C2}" type="slidenum">
              <a:rPr lang="en-US" altLang="en-US"/>
              <a:pPr>
                <a:defRPr/>
              </a:pPr>
              <a:t>‹#›</a:t>
            </a:fld>
            <a:endParaRPr lang="en-US" altLang="en-US"/>
          </a:p>
        </p:txBody>
      </p:sp>
    </p:spTree>
    <p:extLst>
      <p:ext uri="{BB962C8B-B14F-4D97-AF65-F5344CB8AC3E}">
        <p14:creationId xmlns:p14="http://schemas.microsoft.com/office/powerpoint/2010/main" val="151378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7828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p:cNvSpPr>
          <p:nvPr>
            <p:ph type="sldNum" sz="quarter" idx="10"/>
          </p:nvPr>
        </p:nvSpPr>
        <p:spPr>
          <a:ln/>
        </p:spPr>
        <p:txBody>
          <a:bodyPr/>
          <a:lstStyle>
            <a:lvl1pPr>
              <a:defRPr/>
            </a:lvl1pPr>
          </a:lstStyle>
          <a:p>
            <a:pPr>
              <a:defRPr/>
            </a:pPr>
            <a:fld id="{554C803C-9246-4693-86D2-42A434D97893}" type="slidenum">
              <a:rPr lang="en-US" altLang="en-US"/>
              <a:pPr>
                <a:defRPr/>
              </a:pPr>
              <a:t>‹#›</a:t>
            </a:fld>
            <a:endParaRPr lang="en-US" altLang="en-US"/>
          </a:p>
        </p:txBody>
      </p:sp>
    </p:spTree>
    <p:extLst>
      <p:ext uri="{BB962C8B-B14F-4D97-AF65-F5344CB8AC3E}">
        <p14:creationId xmlns:p14="http://schemas.microsoft.com/office/powerpoint/2010/main" val="1579292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p:cNvSpPr>
          <p:nvPr>
            <p:ph type="sldNum" sz="quarter" idx="10"/>
          </p:nvPr>
        </p:nvSpPr>
        <p:spPr>
          <a:ln/>
        </p:spPr>
        <p:txBody>
          <a:bodyPr/>
          <a:lstStyle>
            <a:lvl1pPr>
              <a:defRPr/>
            </a:lvl1pPr>
          </a:lstStyle>
          <a:p>
            <a:pPr>
              <a:defRPr/>
            </a:pPr>
            <a:fld id="{7D212411-3D02-4817-A8CC-FD3A3103619E}" type="slidenum">
              <a:rPr lang="en-US" altLang="en-US"/>
              <a:pPr>
                <a:defRPr/>
              </a:pPr>
              <a:t>‹#›</a:t>
            </a:fld>
            <a:endParaRPr lang="en-US" altLang="en-US"/>
          </a:p>
        </p:txBody>
      </p:sp>
    </p:spTree>
    <p:extLst>
      <p:ext uri="{BB962C8B-B14F-4D97-AF65-F5344CB8AC3E}">
        <p14:creationId xmlns:p14="http://schemas.microsoft.com/office/powerpoint/2010/main" val="3303800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p:cNvSpPr>
          <p:nvPr>
            <p:ph type="sldNum" sz="quarter" idx="10"/>
          </p:nvPr>
        </p:nvSpPr>
        <p:spPr>
          <a:ln/>
        </p:spPr>
        <p:txBody>
          <a:bodyPr/>
          <a:lstStyle>
            <a:lvl1pPr>
              <a:defRPr/>
            </a:lvl1pPr>
          </a:lstStyle>
          <a:p>
            <a:pPr>
              <a:defRPr/>
            </a:pPr>
            <a:fld id="{057534A9-92F1-499A-9FDA-5676B879E457}" type="slidenum">
              <a:rPr lang="en-US" altLang="en-US"/>
              <a:pPr>
                <a:defRPr/>
              </a:pPr>
              <a:t>‹#›</a:t>
            </a:fld>
            <a:endParaRPr lang="en-US" altLang="en-US"/>
          </a:p>
        </p:txBody>
      </p:sp>
    </p:spTree>
    <p:extLst>
      <p:ext uri="{BB962C8B-B14F-4D97-AF65-F5344CB8AC3E}">
        <p14:creationId xmlns:p14="http://schemas.microsoft.com/office/powerpoint/2010/main" val="3128870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7373938" y="304800"/>
            <a:ext cx="1687512" cy="10429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a:solidFill>
                <a:prstClr val="white"/>
              </a:solidFill>
              <a:sym typeface="Helvetica" charset="0"/>
            </a:endParaRPr>
          </a:p>
        </p:txBody>
      </p:sp>
      <p:pic>
        <p:nvPicPr>
          <p:cNvPr id="5" name="Picture 2" descr="C:\Users\etreharne\AppData\Local\Microsoft\Windows\Temporary Internet Files\Content.Outlook\UC7ZRBQ7\CleanerAirForLondon (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389688" y="304800"/>
            <a:ext cx="2444750"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6" name="Date Placeholder 3"/>
          <p:cNvSpPr>
            <a:spLocks noGrp="1"/>
          </p:cNvSpPr>
          <p:nvPr>
            <p:ph type="dt" sz="half" idx="10"/>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7" name="Footer Placeholder 4"/>
          <p:cNvSpPr>
            <a:spLocks noGrp="1"/>
          </p:cNvSpPr>
          <p:nvPr>
            <p:ph type="ftr" sz="quarter" idx="11"/>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8" name="Slide Number Placeholder 5"/>
          <p:cNvSpPr>
            <a:spLocks noGrp="1"/>
          </p:cNvSpPr>
          <p:nvPr>
            <p:ph type="sldNum" sz="quarter" idx="12"/>
          </p:nvPr>
        </p:nvSpPr>
        <p:spPr/>
        <p:txBody>
          <a:bodyPr/>
          <a:lstStyle>
            <a:lvl1pPr hangingPunct="0">
              <a:lnSpc>
                <a:spcPct val="90000"/>
              </a:lnSpc>
              <a:defRPr/>
            </a:lvl1pPr>
          </a:lstStyle>
          <a:p>
            <a:fld id="{EDE3EAAE-CB7C-324C-AD26-06DDAA508552}" type="slidenum">
              <a:rPr lang="en-US" altLang="en-US"/>
              <a:pPr/>
              <a:t>‹#›</a:t>
            </a:fld>
            <a:endParaRPr lang="en-US" altLang="en-US"/>
          </a:p>
        </p:txBody>
      </p:sp>
    </p:spTree>
    <p:extLst>
      <p:ext uri="{BB962C8B-B14F-4D97-AF65-F5344CB8AC3E}">
        <p14:creationId xmlns:p14="http://schemas.microsoft.com/office/powerpoint/2010/main" val="3230504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7373938" y="304800"/>
            <a:ext cx="1687512" cy="10429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a:solidFill>
                <a:prstClr val="white"/>
              </a:solidFill>
              <a:sym typeface="Helvetica" charset="0"/>
            </a:endParaRPr>
          </a:p>
        </p:txBody>
      </p:sp>
      <p:pic>
        <p:nvPicPr>
          <p:cNvPr id="5" name="Picture 2" descr="C:\Users\etreharne\AppData\Local\Microsoft\Windows\Temporary Internet Files\Content.Outlook\UC7ZRBQ7\CleanerAirForLondon (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389688" y="304800"/>
            <a:ext cx="2444750"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7" name="Footer Placeholder 4"/>
          <p:cNvSpPr>
            <a:spLocks noGrp="1"/>
          </p:cNvSpPr>
          <p:nvPr>
            <p:ph type="ftr" sz="quarter" idx="11"/>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8" name="Slide Number Placeholder 5"/>
          <p:cNvSpPr>
            <a:spLocks noGrp="1"/>
          </p:cNvSpPr>
          <p:nvPr>
            <p:ph type="sldNum" sz="quarter" idx="12"/>
          </p:nvPr>
        </p:nvSpPr>
        <p:spPr/>
        <p:txBody>
          <a:bodyPr/>
          <a:lstStyle>
            <a:lvl1pPr hangingPunct="0">
              <a:lnSpc>
                <a:spcPct val="90000"/>
              </a:lnSpc>
              <a:defRPr/>
            </a:lvl1pPr>
          </a:lstStyle>
          <a:p>
            <a:fld id="{6B4AAC14-5B83-6340-AC93-BE405B82D1D5}" type="slidenum">
              <a:rPr lang="en-US" altLang="en-US"/>
              <a:pPr/>
              <a:t>‹#›</a:t>
            </a:fld>
            <a:endParaRPr lang="en-US" altLang="en-US"/>
          </a:p>
        </p:txBody>
      </p:sp>
    </p:spTree>
    <p:extLst>
      <p:ext uri="{BB962C8B-B14F-4D97-AF65-F5344CB8AC3E}">
        <p14:creationId xmlns:p14="http://schemas.microsoft.com/office/powerpoint/2010/main" val="251435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5" name="Footer Placeholder 4"/>
          <p:cNvSpPr>
            <a:spLocks noGrp="1"/>
          </p:cNvSpPr>
          <p:nvPr>
            <p:ph type="ftr" sz="quarter" idx="11"/>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6" name="Slide Number Placeholder 5"/>
          <p:cNvSpPr>
            <a:spLocks noGrp="1"/>
          </p:cNvSpPr>
          <p:nvPr>
            <p:ph type="sldNum" sz="quarter" idx="12"/>
          </p:nvPr>
        </p:nvSpPr>
        <p:spPr/>
        <p:txBody>
          <a:bodyPr/>
          <a:lstStyle>
            <a:lvl1pPr hangingPunct="0">
              <a:lnSpc>
                <a:spcPct val="90000"/>
              </a:lnSpc>
              <a:defRPr/>
            </a:lvl1pPr>
          </a:lstStyle>
          <a:p>
            <a:fld id="{B34C9FB1-F042-4A42-BF0A-D4918C74DBB8}" type="slidenum">
              <a:rPr lang="en-US" altLang="en-US"/>
              <a:pPr/>
              <a:t>‹#›</a:t>
            </a:fld>
            <a:endParaRPr lang="en-US" altLang="en-US"/>
          </a:p>
        </p:txBody>
      </p:sp>
    </p:spTree>
    <p:extLst>
      <p:ext uri="{BB962C8B-B14F-4D97-AF65-F5344CB8AC3E}">
        <p14:creationId xmlns:p14="http://schemas.microsoft.com/office/powerpoint/2010/main" val="341961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6" name="Footer Placeholder 5"/>
          <p:cNvSpPr>
            <a:spLocks noGrp="1"/>
          </p:cNvSpPr>
          <p:nvPr>
            <p:ph type="ftr" sz="quarter" idx="11"/>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7" name="Slide Number Placeholder 6"/>
          <p:cNvSpPr>
            <a:spLocks noGrp="1"/>
          </p:cNvSpPr>
          <p:nvPr>
            <p:ph type="sldNum" sz="quarter" idx="12"/>
          </p:nvPr>
        </p:nvSpPr>
        <p:spPr/>
        <p:txBody>
          <a:bodyPr/>
          <a:lstStyle>
            <a:lvl1pPr hangingPunct="0">
              <a:lnSpc>
                <a:spcPct val="90000"/>
              </a:lnSpc>
              <a:defRPr/>
            </a:lvl1pPr>
          </a:lstStyle>
          <a:p>
            <a:fld id="{4172985B-70A9-184C-A3FC-10C8B184F93C}" type="slidenum">
              <a:rPr lang="en-US" altLang="en-US"/>
              <a:pPr/>
              <a:t>‹#›</a:t>
            </a:fld>
            <a:endParaRPr lang="en-US" altLang="en-US"/>
          </a:p>
        </p:txBody>
      </p:sp>
    </p:spTree>
    <p:extLst>
      <p:ext uri="{BB962C8B-B14F-4D97-AF65-F5344CB8AC3E}">
        <p14:creationId xmlns:p14="http://schemas.microsoft.com/office/powerpoint/2010/main" val="478500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8" name="Footer Placeholder 7"/>
          <p:cNvSpPr>
            <a:spLocks noGrp="1"/>
          </p:cNvSpPr>
          <p:nvPr>
            <p:ph type="ftr" sz="quarter" idx="11"/>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9" name="Slide Number Placeholder 8"/>
          <p:cNvSpPr>
            <a:spLocks noGrp="1"/>
          </p:cNvSpPr>
          <p:nvPr>
            <p:ph type="sldNum" sz="quarter" idx="12"/>
          </p:nvPr>
        </p:nvSpPr>
        <p:spPr/>
        <p:txBody>
          <a:bodyPr/>
          <a:lstStyle>
            <a:lvl1pPr hangingPunct="0">
              <a:lnSpc>
                <a:spcPct val="90000"/>
              </a:lnSpc>
              <a:defRPr/>
            </a:lvl1pPr>
          </a:lstStyle>
          <a:p>
            <a:fld id="{2A27B91B-79D5-5442-B234-1BC163470C9B}" type="slidenum">
              <a:rPr lang="en-US" altLang="en-US"/>
              <a:pPr/>
              <a:t>‹#›</a:t>
            </a:fld>
            <a:endParaRPr lang="en-US" altLang="en-US"/>
          </a:p>
        </p:txBody>
      </p:sp>
    </p:spTree>
    <p:extLst>
      <p:ext uri="{BB962C8B-B14F-4D97-AF65-F5344CB8AC3E}">
        <p14:creationId xmlns:p14="http://schemas.microsoft.com/office/powerpoint/2010/main" val="2634063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lang="en-GB"/>
          </a:p>
        </p:txBody>
      </p:sp>
      <p:sp>
        <p:nvSpPr>
          <p:cNvPr id="3" name="Date Placeholder 5"/>
          <p:cNvSpPr>
            <a:spLocks noGrp="1"/>
          </p:cNvSpPr>
          <p:nvPr>
            <p:ph type="dt" sz="half" idx="10"/>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4" name="Footer Placeholder 6"/>
          <p:cNvSpPr>
            <a:spLocks noGrp="1"/>
          </p:cNvSpPr>
          <p:nvPr>
            <p:ph type="ftr" sz="quarter" idx="11"/>
          </p:nvPr>
        </p:nvSpPr>
        <p:spPr/>
        <p:txBody>
          <a:bodyPr/>
          <a:lstStyle>
            <a:lvl1pPr fontAlgn="base" hangingPunct="0">
              <a:lnSpc>
                <a:spcPct val="90000"/>
              </a:lnSpc>
              <a:spcBef>
                <a:spcPct val="0"/>
              </a:spcBef>
              <a:spcAft>
                <a:spcPct val="0"/>
              </a:spcAft>
              <a:defRPr dirty="0">
                <a:ea typeface="Helvetica" charset="0"/>
              </a:defRPr>
            </a:lvl1pPr>
          </a:lstStyle>
          <a:p>
            <a:pPr>
              <a:defRPr/>
            </a:pPr>
            <a:endParaRPr lang="en-US"/>
          </a:p>
        </p:txBody>
      </p:sp>
      <p:sp>
        <p:nvSpPr>
          <p:cNvPr id="5" name="Slide Number Placeholder 7"/>
          <p:cNvSpPr>
            <a:spLocks noGrp="1"/>
          </p:cNvSpPr>
          <p:nvPr>
            <p:ph type="sldNum" sz="quarter" idx="12"/>
          </p:nvPr>
        </p:nvSpPr>
        <p:spPr/>
        <p:txBody>
          <a:bodyPr/>
          <a:lstStyle>
            <a:lvl1pPr hangingPunct="0">
              <a:lnSpc>
                <a:spcPct val="90000"/>
              </a:lnSpc>
              <a:defRPr/>
            </a:lvl1pPr>
          </a:lstStyle>
          <a:p>
            <a:fld id="{E14A8D5C-0810-2740-8EB0-E490443CC663}" type="slidenum">
              <a:rPr lang="en-US" altLang="en-US"/>
              <a:pPr/>
              <a:t>‹#›</a:t>
            </a:fld>
            <a:endParaRPr lang="en-US" altLang="en-US"/>
          </a:p>
        </p:txBody>
      </p:sp>
    </p:spTree>
    <p:extLst>
      <p:ext uri="{BB962C8B-B14F-4D97-AF65-F5344CB8AC3E}">
        <p14:creationId xmlns:p14="http://schemas.microsoft.com/office/powerpoint/2010/main" val="354656427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3" name="Footer Placeholder 2"/>
          <p:cNvSpPr>
            <a:spLocks noGrp="1"/>
          </p:cNvSpPr>
          <p:nvPr>
            <p:ph type="ftr" sz="quarter" idx="11"/>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4" name="Slide Number Placeholder 3"/>
          <p:cNvSpPr>
            <a:spLocks noGrp="1"/>
          </p:cNvSpPr>
          <p:nvPr>
            <p:ph type="sldNum" sz="quarter" idx="12"/>
          </p:nvPr>
        </p:nvSpPr>
        <p:spPr/>
        <p:txBody>
          <a:bodyPr/>
          <a:lstStyle>
            <a:lvl1pPr hangingPunct="0">
              <a:lnSpc>
                <a:spcPct val="90000"/>
              </a:lnSpc>
              <a:defRPr/>
            </a:lvl1pPr>
          </a:lstStyle>
          <a:p>
            <a:fld id="{2852B5CF-6D77-1548-B1E2-08E3BD1889B9}" type="slidenum">
              <a:rPr lang="en-US" altLang="en-US"/>
              <a:pPr/>
              <a:t>‹#›</a:t>
            </a:fld>
            <a:endParaRPr lang="en-US" altLang="en-US"/>
          </a:p>
        </p:txBody>
      </p:sp>
    </p:spTree>
    <p:extLst>
      <p:ext uri="{BB962C8B-B14F-4D97-AF65-F5344CB8AC3E}">
        <p14:creationId xmlns:p14="http://schemas.microsoft.com/office/powerpoint/2010/main" val="273512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51377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6" name="Footer Placeholder 5"/>
          <p:cNvSpPr>
            <a:spLocks noGrp="1"/>
          </p:cNvSpPr>
          <p:nvPr>
            <p:ph type="ftr" sz="quarter" idx="11"/>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7" name="Slide Number Placeholder 6"/>
          <p:cNvSpPr>
            <a:spLocks noGrp="1"/>
          </p:cNvSpPr>
          <p:nvPr>
            <p:ph type="sldNum" sz="quarter" idx="12"/>
          </p:nvPr>
        </p:nvSpPr>
        <p:spPr/>
        <p:txBody>
          <a:bodyPr/>
          <a:lstStyle>
            <a:lvl1pPr hangingPunct="0">
              <a:lnSpc>
                <a:spcPct val="90000"/>
              </a:lnSpc>
              <a:defRPr/>
            </a:lvl1pPr>
          </a:lstStyle>
          <a:p>
            <a:fld id="{4160DEEC-5835-D143-89C4-9AE7633B0C17}" type="slidenum">
              <a:rPr lang="en-US" altLang="en-US"/>
              <a:pPr/>
              <a:t>‹#›</a:t>
            </a:fld>
            <a:endParaRPr lang="en-US" altLang="en-US"/>
          </a:p>
        </p:txBody>
      </p:sp>
    </p:spTree>
    <p:extLst>
      <p:ext uri="{BB962C8B-B14F-4D97-AF65-F5344CB8AC3E}">
        <p14:creationId xmlns:p14="http://schemas.microsoft.com/office/powerpoint/2010/main" val="3802781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6" name="Footer Placeholder 5"/>
          <p:cNvSpPr>
            <a:spLocks noGrp="1"/>
          </p:cNvSpPr>
          <p:nvPr>
            <p:ph type="ftr" sz="quarter" idx="11"/>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7" name="Slide Number Placeholder 6"/>
          <p:cNvSpPr>
            <a:spLocks noGrp="1"/>
          </p:cNvSpPr>
          <p:nvPr>
            <p:ph type="sldNum" sz="quarter" idx="12"/>
          </p:nvPr>
        </p:nvSpPr>
        <p:spPr/>
        <p:txBody>
          <a:bodyPr/>
          <a:lstStyle>
            <a:lvl1pPr hangingPunct="0">
              <a:lnSpc>
                <a:spcPct val="90000"/>
              </a:lnSpc>
              <a:defRPr/>
            </a:lvl1pPr>
          </a:lstStyle>
          <a:p>
            <a:fld id="{1645E91B-31FE-0C4C-8D40-F5AAE860C9C0}" type="slidenum">
              <a:rPr lang="en-US" altLang="en-US"/>
              <a:pPr/>
              <a:t>‹#›</a:t>
            </a:fld>
            <a:endParaRPr lang="en-US" altLang="en-US"/>
          </a:p>
        </p:txBody>
      </p:sp>
    </p:spTree>
    <p:extLst>
      <p:ext uri="{BB962C8B-B14F-4D97-AF65-F5344CB8AC3E}">
        <p14:creationId xmlns:p14="http://schemas.microsoft.com/office/powerpoint/2010/main" val="3683907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5" name="Footer Placeholder 4"/>
          <p:cNvSpPr>
            <a:spLocks noGrp="1"/>
          </p:cNvSpPr>
          <p:nvPr>
            <p:ph type="ftr" sz="quarter" idx="11"/>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6" name="Slide Number Placeholder 5"/>
          <p:cNvSpPr>
            <a:spLocks noGrp="1"/>
          </p:cNvSpPr>
          <p:nvPr>
            <p:ph type="sldNum" sz="quarter" idx="12"/>
          </p:nvPr>
        </p:nvSpPr>
        <p:spPr/>
        <p:txBody>
          <a:bodyPr/>
          <a:lstStyle>
            <a:lvl1pPr hangingPunct="0">
              <a:lnSpc>
                <a:spcPct val="90000"/>
              </a:lnSpc>
              <a:defRPr/>
            </a:lvl1pPr>
          </a:lstStyle>
          <a:p>
            <a:fld id="{8F9125BD-257F-2D4A-AEF7-AAE749060486}" type="slidenum">
              <a:rPr lang="en-US" altLang="en-US"/>
              <a:pPr/>
              <a:t>‹#›</a:t>
            </a:fld>
            <a:endParaRPr lang="en-US" altLang="en-US"/>
          </a:p>
        </p:txBody>
      </p:sp>
    </p:spTree>
    <p:extLst>
      <p:ext uri="{BB962C8B-B14F-4D97-AF65-F5344CB8AC3E}">
        <p14:creationId xmlns:p14="http://schemas.microsoft.com/office/powerpoint/2010/main" val="2652335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5" name="Footer Placeholder 4"/>
          <p:cNvSpPr>
            <a:spLocks noGrp="1"/>
          </p:cNvSpPr>
          <p:nvPr>
            <p:ph type="ftr" sz="quarter" idx="11"/>
          </p:nvPr>
        </p:nvSpPr>
        <p:spPr/>
        <p:txBody>
          <a:bodyPr/>
          <a:lstStyle>
            <a:lvl1pPr fontAlgn="base" hangingPunct="0">
              <a:lnSpc>
                <a:spcPct val="90000"/>
              </a:lnSpc>
              <a:spcBef>
                <a:spcPct val="0"/>
              </a:spcBef>
              <a:spcAft>
                <a:spcPct val="0"/>
              </a:spcAft>
              <a:defRPr>
                <a:ea typeface="Helvetica" charset="0"/>
              </a:defRPr>
            </a:lvl1pPr>
          </a:lstStyle>
          <a:p>
            <a:pPr>
              <a:defRPr/>
            </a:pPr>
            <a:endParaRPr lang="en-US"/>
          </a:p>
        </p:txBody>
      </p:sp>
      <p:sp>
        <p:nvSpPr>
          <p:cNvPr id="6" name="Slide Number Placeholder 5"/>
          <p:cNvSpPr>
            <a:spLocks noGrp="1"/>
          </p:cNvSpPr>
          <p:nvPr>
            <p:ph type="sldNum" sz="quarter" idx="12"/>
          </p:nvPr>
        </p:nvSpPr>
        <p:spPr/>
        <p:txBody>
          <a:bodyPr/>
          <a:lstStyle>
            <a:lvl1pPr hangingPunct="0">
              <a:lnSpc>
                <a:spcPct val="90000"/>
              </a:lnSpc>
              <a:defRPr/>
            </a:lvl1pPr>
          </a:lstStyle>
          <a:p>
            <a:fld id="{43C8674D-23CD-824E-81E8-2AD39B9F040D}" type="slidenum">
              <a:rPr lang="en-US" altLang="en-US"/>
              <a:pPr/>
              <a:t>‹#›</a:t>
            </a:fld>
            <a:endParaRPr lang="en-US" altLang="en-US"/>
          </a:p>
        </p:txBody>
      </p:sp>
    </p:spTree>
    <p:extLst>
      <p:ext uri="{BB962C8B-B14F-4D97-AF65-F5344CB8AC3E}">
        <p14:creationId xmlns:p14="http://schemas.microsoft.com/office/powerpoint/2010/main" val="699990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9307917"/>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p:cNvSpPr>
          <p:nvPr>
            <p:ph type="sldNum" sz="quarter" idx="10"/>
          </p:nvPr>
        </p:nvSpPr>
        <p:spPr>
          <a:ln/>
        </p:spPr>
        <p:txBody>
          <a:bodyPr/>
          <a:lstStyle>
            <a:lvl1pPr>
              <a:defRPr/>
            </a:lvl1pPr>
          </a:lstStyle>
          <a:p>
            <a:fld id="{89CFA131-05E1-3240-A4EE-894382193557}" type="slidenum">
              <a:rPr lang="en-US" altLang="en-US"/>
              <a:pPr/>
              <a:t>‹#›</a:t>
            </a:fld>
            <a:endParaRPr lang="en-US" altLang="en-US"/>
          </a:p>
        </p:txBody>
      </p:sp>
    </p:spTree>
    <p:extLst>
      <p:ext uri="{BB962C8B-B14F-4D97-AF65-F5344CB8AC3E}">
        <p14:creationId xmlns:p14="http://schemas.microsoft.com/office/powerpoint/2010/main" val="323496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254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686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46575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66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012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477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3074" name="Picture 1" descr="MoL_background.jp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304103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ftr="0" dt="0"/>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algn="l" defTabSz="457200" rtl="0" eaLnBrk="0" fontAlgn="base" hangingPunct="0">
        <a:spcBef>
          <a:spcPct val="0"/>
        </a:spcBef>
        <a:spcAft>
          <a:spcPct val="0"/>
        </a:spcAft>
        <a:defRPr sz="1200">
          <a:solidFill>
            <a:srgbClr val="000000"/>
          </a:solidFill>
          <a:latin typeface="+mn-lt"/>
          <a:ea typeface="+mn-ea"/>
          <a:cs typeface="+mn-cs"/>
          <a:sym typeface="Helvetica" charset="0"/>
        </a:defRPr>
      </a:lvl2pPr>
      <a:lvl3pPr marL="457200" algn="l" defTabSz="457200" rtl="0" eaLnBrk="0" fontAlgn="base" hangingPunct="0">
        <a:spcBef>
          <a:spcPct val="0"/>
        </a:spcBef>
        <a:spcAft>
          <a:spcPct val="0"/>
        </a:spcAft>
        <a:defRPr sz="1200">
          <a:solidFill>
            <a:srgbClr val="000000"/>
          </a:solidFill>
          <a:latin typeface="+mn-lt"/>
          <a:ea typeface="+mn-ea"/>
          <a:cs typeface="+mn-cs"/>
          <a:sym typeface="Helvetica" charset="0"/>
        </a:defRPr>
      </a:lvl3pPr>
      <a:lvl4pPr marL="685800" algn="l" defTabSz="457200" rtl="0" eaLnBrk="0" fontAlgn="base" hangingPunct="0">
        <a:spcBef>
          <a:spcPct val="0"/>
        </a:spcBef>
        <a:spcAft>
          <a:spcPct val="0"/>
        </a:spcAft>
        <a:defRPr sz="1200">
          <a:solidFill>
            <a:srgbClr val="000000"/>
          </a:solidFill>
          <a:latin typeface="+mn-lt"/>
          <a:ea typeface="+mn-ea"/>
          <a:cs typeface="+mn-cs"/>
          <a:sym typeface="Helvetica" charset="0"/>
        </a:defRPr>
      </a:lvl4pPr>
      <a:lvl5pPr marL="914400" algn="l" defTabSz="457200" rtl="0" eaLnBrk="0" fontAlgn="base" hangingPunct="0">
        <a:spcBef>
          <a:spcPct val="0"/>
        </a:spcBef>
        <a:spcAft>
          <a:spcPct val="0"/>
        </a:spcAft>
        <a:defRPr sz="1200">
          <a:solidFill>
            <a:srgbClr val="000000"/>
          </a:solidFill>
          <a:latin typeface="+mn-lt"/>
          <a:ea typeface="+mn-ea"/>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097" name="Line 1"/>
          <p:cNvSpPr>
            <a:spLocks noChangeShapeType="1"/>
          </p:cNvSpPr>
          <p:nvPr/>
        </p:nvSpPr>
        <p:spPr bwMode="auto">
          <a:xfrm>
            <a:off x="457200" y="1501775"/>
            <a:ext cx="8229600" cy="0"/>
          </a:xfrm>
          <a:prstGeom prst="line">
            <a:avLst/>
          </a:prstGeom>
          <a:noFill/>
          <a:ln w="3175" cap="flat" cmpd="sng">
            <a:solidFill>
              <a:srgbClr val="000000"/>
            </a:solidFill>
            <a:prstDash val="solid"/>
            <a:round/>
            <a:headEnd/>
            <a:tailEnd/>
          </a:ln>
          <a:effectLst>
            <a:outerShdw blurRad="38100" dist="20000" dir="5400000" algn="ctr" rotWithShape="0">
              <a:srgbClr val="000000">
                <a:alpha val="37999"/>
              </a:srgbClr>
            </a:outerShdw>
          </a:effectLst>
          <a:extLst>
            <a:ext uri="{909E8E84-426E-40dd-AFC4-6F175D3DCCD1}">
              <a14:hiddenFill xmlns:a14="http://schemas.microsoft.com/office/drawing/2010/main" xmlns="">
                <a:noFill/>
              </a14:hiddenFill>
            </a:ext>
          </a:extLst>
        </p:spPr>
        <p:txBody>
          <a:bodyPr lIns="0" tIns="0" rIns="0" bIns="0"/>
          <a:lstStyle/>
          <a:p>
            <a:pPr defTabSz="457200" hangingPunct="0">
              <a:defRPr/>
            </a:pPr>
            <a:endParaRPr lang="en-US" altLang="en-US" sz="1200">
              <a:solidFill>
                <a:srgbClr val="000000"/>
              </a:solidFill>
              <a:latin typeface="Helvetica" charset="0"/>
              <a:cs typeface="Helvetica" charset="0"/>
              <a:sym typeface="Helvetica" charset="0"/>
            </a:endParaRPr>
          </a:p>
        </p:txBody>
      </p:sp>
      <p:pic>
        <p:nvPicPr>
          <p:cNvPr id="2051" name="Picture 2" descr="PHR Logo Tree 233 x 233.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7770813" y="392113"/>
            <a:ext cx="915987" cy="91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2" name="AutoShape 3"/>
          <p:cNvSpPr>
            <a:spLocks/>
          </p:cNvSpPr>
          <p:nvPr/>
        </p:nvSpPr>
        <p:spPr bwMode="auto">
          <a:xfrm>
            <a:off x="7372350" y="303213"/>
            <a:ext cx="1687513" cy="10429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FFFFFF"/>
          </a:solidFill>
          <a:ln w="9525" cap="flat" cmpd="sng">
            <a:solidFill>
              <a:srgbClr val="FFFFFF"/>
            </a:solidFill>
            <a:prstDash val="solid"/>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p>
            <a:pPr defTabSz="457200" hangingPunct="0">
              <a:lnSpc>
                <a:spcPct val="90000"/>
              </a:lnSpc>
            </a:pPr>
            <a:endParaRPr lang="en-GB" sz="1800">
              <a:solidFill>
                <a:srgbClr val="000000"/>
              </a:solidFill>
              <a:latin typeface="Helvetica" charset="0"/>
              <a:cs typeface="Helvetica" charset="0"/>
              <a:sym typeface="Helvetica" charset="0"/>
            </a:endParaRPr>
          </a:p>
        </p:txBody>
      </p:sp>
      <p:pic>
        <p:nvPicPr>
          <p:cNvPr id="2053" name="Picture 4" descr="C:\Users\etreharne\AppData\Local\Microsoft\Windows\Temporary Internet Files\Content.Outlook\UC7ZRBQ7\CleanerAirForLondon (2).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388100" y="304800"/>
            <a:ext cx="2446338" cy="742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4" name="AutoShape 5"/>
          <p:cNvSpPr>
            <a:spLocks/>
          </p:cNvSpPr>
          <p:nvPr/>
        </p:nvSpPr>
        <p:spPr bwMode="auto">
          <a:xfrm>
            <a:off x="7372350" y="303213"/>
            <a:ext cx="1687513" cy="10429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FFFFFF"/>
          </a:solidFill>
          <a:ln w="9525" cap="flat" cmpd="sng">
            <a:solidFill>
              <a:srgbClr val="FFFFFF"/>
            </a:solidFill>
            <a:prstDash val="solid"/>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p>
            <a:pPr defTabSz="457200" hangingPunct="0">
              <a:lnSpc>
                <a:spcPct val="90000"/>
              </a:lnSpc>
            </a:pPr>
            <a:endParaRPr lang="en-GB" sz="1800">
              <a:solidFill>
                <a:srgbClr val="000000"/>
              </a:solidFill>
              <a:latin typeface="Helvetica" charset="0"/>
              <a:cs typeface="Helvetica" charset="0"/>
              <a:sym typeface="Helvetica" charset="0"/>
            </a:endParaRPr>
          </a:p>
        </p:txBody>
      </p:sp>
      <p:pic>
        <p:nvPicPr>
          <p:cNvPr id="2055" name="Picture 6" descr="C:\Users\etreharne\AppData\Local\Microsoft\Windows\Temporary Internet Files\Content.Outlook\UC7ZRBQ7\CleanerAirForLondon (2).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388100" y="304800"/>
            <a:ext cx="2446338" cy="742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Rectangle 7"/>
          <p:cNvSpPr>
            <a:spLocks noGrp="1"/>
          </p:cNvSpPr>
          <p:nvPr>
            <p:ph type="sldNum" sz="quarter" idx="2"/>
          </p:nvPr>
        </p:nvSpPr>
        <p:spPr bwMode="auto">
          <a:xfrm>
            <a:off x="6553200" y="6351588"/>
            <a:ext cx="2133600" cy="371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18" tIns="45718" rIns="45718" bIns="45718" numCol="1" anchor="ctr" anchorCtr="0" compatLnSpc="1">
            <a:prstTxWarp prst="textNoShape">
              <a:avLst/>
            </a:prstTxWarp>
          </a:bodyPr>
          <a:lstStyle>
            <a:lvl1pPr algn="r" defTabSz="914400">
              <a:lnSpc>
                <a:spcPct val="100000"/>
              </a:lnSpc>
              <a:defRPr/>
            </a:lvl1pPr>
          </a:lstStyle>
          <a:p>
            <a:pPr hangingPunct="0">
              <a:defRPr/>
            </a:pPr>
            <a:fld id="{44BB0904-1A64-4649-86B6-67A6A1B39698}" type="slidenum">
              <a:rPr lang="en-US" altLang="en-US" sz="1800">
                <a:solidFill>
                  <a:srgbClr val="000000"/>
                </a:solidFill>
                <a:latin typeface="Helvetica" charset="0"/>
                <a:cs typeface="Helvetica" charset="0"/>
                <a:sym typeface="Helvetica" charset="0"/>
              </a:rPr>
              <a:pPr hangingPunct="0">
                <a:defRPr/>
              </a:pPr>
              <a:t>‹#›</a:t>
            </a:fld>
            <a:endParaRPr lang="en-US" altLang="en-US" sz="1800">
              <a:solidFill>
                <a:srgbClr val="000000"/>
              </a:solidFill>
              <a:latin typeface="Helvetica" charset="0"/>
              <a:cs typeface="Helvetica" charset="0"/>
              <a:sym typeface="Helvetica" charset="0"/>
            </a:endParaRPr>
          </a:p>
        </p:txBody>
      </p:sp>
    </p:spTree>
    <p:extLst>
      <p:ext uri="{BB962C8B-B14F-4D97-AF65-F5344CB8AC3E}">
        <p14:creationId xmlns:p14="http://schemas.microsoft.com/office/powerpoint/2010/main" val="101726213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ftr="0" dt="0"/>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algn="l" defTabSz="457200" rtl="0" eaLnBrk="0" fontAlgn="base" hangingPunct="0">
        <a:spcBef>
          <a:spcPct val="0"/>
        </a:spcBef>
        <a:spcAft>
          <a:spcPct val="0"/>
        </a:spcAft>
        <a:defRPr sz="1200">
          <a:solidFill>
            <a:srgbClr val="000000"/>
          </a:solidFill>
          <a:latin typeface="+mn-lt"/>
          <a:ea typeface="+mn-ea"/>
          <a:cs typeface="+mn-cs"/>
          <a:sym typeface="Helvetica" charset="0"/>
        </a:defRPr>
      </a:lvl2pPr>
      <a:lvl3pPr marL="457200" algn="l" defTabSz="457200" rtl="0" eaLnBrk="0" fontAlgn="base" hangingPunct="0">
        <a:spcBef>
          <a:spcPct val="0"/>
        </a:spcBef>
        <a:spcAft>
          <a:spcPct val="0"/>
        </a:spcAft>
        <a:defRPr sz="1200">
          <a:solidFill>
            <a:srgbClr val="000000"/>
          </a:solidFill>
          <a:latin typeface="+mn-lt"/>
          <a:ea typeface="+mn-ea"/>
          <a:cs typeface="+mn-cs"/>
          <a:sym typeface="Helvetica" charset="0"/>
        </a:defRPr>
      </a:lvl3pPr>
      <a:lvl4pPr marL="685800" algn="l" defTabSz="457200" rtl="0" eaLnBrk="0" fontAlgn="base" hangingPunct="0">
        <a:spcBef>
          <a:spcPct val="0"/>
        </a:spcBef>
        <a:spcAft>
          <a:spcPct val="0"/>
        </a:spcAft>
        <a:defRPr sz="1200">
          <a:solidFill>
            <a:srgbClr val="000000"/>
          </a:solidFill>
          <a:latin typeface="+mn-lt"/>
          <a:ea typeface="+mn-ea"/>
          <a:cs typeface="+mn-cs"/>
          <a:sym typeface="Helvetica" charset="0"/>
        </a:defRPr>
      </a:lvl4pPr>
      <a:lvl5pPr marL="914400" algn="l" defTabSz="457200" rtl="0" eaLnBrk="0" fontAlgn="base" hangingPunct="0">
        <a:spcBef>
          <a:spcPct val="0"/>
        </a:spcBef>
        <a:spcAft>
          <a:spcPct val="0"/>
        </a:spcAft>
        <a:defRPr sz="1200">
          <a:solidFill>
            <a:srgbClr val="000000"/>
          </a:solidFill>
          <a:latin typeface="+mn-lt"/>
          <a:ea typeface="+mn-ea"/>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hangingPunct="1">
              <a:lnSpc>
                <a:spcPct val="100000"/>
              </a:lnSpc>
              <a:spcBef>
                <a:spcPts val="0"/>
              </a:spcBef>
              <a:spcAft>
                <a:spcPts val="0"/>
              </a:spcAft>
              <a:defRPr sz="1200">
                <a:solidFill>
                  <a:prstClr val="black">
                    <a:tint val="75000"/>
                  </a:prstClr>
                </a:solidFill>
                <a:latin typeface="Gill Sans"/>
                <a:ea typeface="+mn-ea"/>
                <a:cs typeface="Gill Sans"/>
              </a:defRPr>
            </a:lvl1pPr>
          </a:lstStyle>
          <a:p>
            <a:pPr defTabSz="457200">
              <a:defRPr/>
            </a:pPr>
            <a:endParaRPr lang="en-US">
              <a:sym typeface="Helvetica"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hangingPunct="1">
              <a:lnSpc>
                <a:spcPct val="100000"/>
              </a:lnSpc>
              <a:spcBef>
                <a:spcPts val="0"/>
              </a:spcBef>
              <a:spcAft>
                <a:spcPts val="0"/>
              </a:spcAft>
              <a:defRPr sz="1200" dirty="0">
                <a:solidFill>
                  <a:prstClr val="black">
                    <a:tint val="75000"/>
                  </a:prstClr>
                </a:solidFill>
                <a:latin typeface="Gill Sans"/>
                <a:ea typeface="+mn-ea"/>
                <a:cs typeface="Gill Sans"/>
              </a:defRPr>
            </a:lvl1pPr>
          </a:lstStyle>
          <a:p>
            <a:pPr defTabSz="457200">
              <a:defRPr/>
            </a:pPr>
            <a:endParaRPr lang="en-US">
              <a:sym typeface="Helvetica"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hangingPunct="1">
              <a:lnSpc>
                <a:spcPct val="100000"/>
              </a:lnSpc>
              <a:defRPr sz="1200">
                <a:solidFill>
                  <a:srgbClr val="898989"/>
                </a:solidFill>
                <a:latin typeface="Gill Sans" charset="0"/>
                <a:ea typeface="Gill Sans" charset="0"/>
                <a:cs typeface="Gill Sans" charset="0"/>
              </a:defRPr>
            </a:lvl1pPr>
          </a:lstStyle>
          <a:p>
            <a:pPr defTabSz="457200"/>
            <a:fld id="{A6ABB395-C7CF-F042-8466-4A71F008E1D3}" type="slidenum">
              <a:rPr lang="en-US" altLang="en-US">
                <a:sym typeface="Helvetica" charset="0"/>
              </a:rPr>
              <a:pPr defTabSz="457200"/>
              <a:t>‹#›</a:t>
            </a:fld>
            <a:endParaRPr lang="en-US" altLang="en-US">
              <a:sym typeface="Helvetica" charset="0"/>
            </a:endParaRPr>
          </a:p>
        </p:txBody>
      </p:sp>
      <p:cxnSp>
        <p:nvCxnSpPr>
          <p:cNvPr id="8" name="Straight Connector 7"/>
          <p:cNvCxnSpPr>
            <a:cxnSpLocks noChangeShapeType="1"/>
          </p:cNvCxnSpPr>
          <p:nvPr userDrawn="1"/>
        </p:nvCxnSpPr>
        <p:spPr bwMode="auto">
          <a:xfrm>
            <a:off x="457200" y="1503363"/>
            <a:ext cx="8229600" cy="0"/>
          </a:xfrm>
          <a:prstGeom prst="line">
            <a:avLst/>
          </a:prstGeom>
          <a:noFill/>
          <a:ln w="3175">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5128" name="Picture 8" descr="PHR Logo Tree 233 x 233.png"/>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7772400" y="3937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7373938" y="304800"/>
            <a:ext cx="1687512" cy="10429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a:solidFill>
                <a:prstClr val="white"/>
              </a:solidFill>
              <a:sym typeface="Helvetica" charset="0"/>
            </a:endParaRPr>
          </a:p>
        </p:txBody>
      </p:sp>
      <p:pic>
        <p:nvPicPr>
          <p:cNvPr id="5130" name="Picture 2" descr="C:\Users\etreharne\AppData\Local\Microsoft\Windows\Temporary Internet Files\Content.Outlook\UC7ZRBQ7\CleanerAirForLondon (2).png"/>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6389688" y="304800"/>
            <a:ext cx="2444750"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9865745"/>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Lst>
  <p:hf hdr="0" ftr="0" dt="0"/>
  <p:txStyles>
    <p:titleStyle>
      <a:lvl1pPr algn="l" defTabSz="457200" rtl="0" eaLnBrk="0" fontAlgn="base" hangingPunct="0">
        <a:spcBef>
          <a:spcPct val="0"/>
        </a:spcBef>
        <a:spcAft>
          <a:spcPct val="0"/>
        </a:spcAft>
        <a:defRPr sz="4400" kern="1200">
          <a:solidFill>
            <a:schemeClr val="tx1"/>
          </a:solidFill>
          <a:latin typeface="Gill Sans Light"/>
          <a:ea typeface="Gill Sans Light" charset="0"/>
          <a:cs typeface="Gill Sans Light"/>
        </a:defRPr>
      </a:lvl1pPr>
      <a:lvl2pPr algn="l" defTabSz="457200" rtl="0" eaLnBrk="0" fontAlgn="base" hangingPunct="0">
        <a:spcBef>
          <a:spcPct val="0"/>
        </a:spcBef>
        <a:spcAft>
          <a:spcPct val="0"/>
        </a:spcAft>
        <a:defRPr sz="4400">
          <a:solidFill>
            <a:schemeClr val="tx1"/>
          </a:solidFill>
          <a:latin typeface="Gill Sans Light" charset="0"/>
          <a:ea typeface="Gill Sans Light" charset="0"/>
          <a:cs typeface="Gill Sans Light" charset="0"/>
        </a:defRPr>
      </a:lvl2pPr>
      <a:lvl3pPr algn="l" defTabSz="457200" rtl="0" eaLnBrk="0" fontAlgn="base" hangingPunct="0">
        <a:spcBef>
          <a:spcPct val="0"/>
        </a:spcBef>
        <a:spcAft>
          <a:spcPct val="0"/>
        </a:spcAft>
        <a:defRPr sz="4400">
          <a:solidFill>
            <a:schemeClr val="tx1"/>
          </a:solidFill>
          <a:latin typeface="Gill Sans Light" charset="0"/>
          <a:ea typeface="Gill Sans Light" charset="0"/>
          <a:cs typeface="Gill Sans Light" charset="0"/>
        </a:defRPr>
      </a:lvl3pPr>
      <a:lvl4pPr algn="l" defTabSz="457200" rtl="0" eaLnBrk="0" fontAlgn="base" hangingPunct="0">
        <a:spcBef>
          <a:spcPct val="0"/>
        </a:spcBef>
        <a:spcAft>
          <a:spcPct val="0"/>
        </a:spcAft>
        <a:defRPr sz="4400">
          <a:solidFill>
            <a:schemeClr val="tx1"/>
          </a:solidFill>
          <a:latin typeface="Gill Sans Light" charset="0"/>
          <a:ea typeface="Gill Sans Light" charset="0"/>
          <a:cs typeface="Gill Sans Light" charset="0"/>
        </a:defRPr>
      </a:lvl4pPr>
      <a:lvl5pPr algn="l" defTabSz="457200" rtl="0" eaLnBrk="0" fontAlgn="base" hangingPunct="0">
        <a:spcBef>
          <a:spcPct val="0"/>
        </a:spcBef>
        <a:spcAft>
          <a:spcPct val="0"/>
        </a:spcAft>
        <a:defRPr sz="4400">
          <a:solidFill>
            <a:schemeClr val="tx1"/>
          </a:solidFill>
          <a:latin typeface="Gill Sans Light" charset="0"/>
          <a:ea typeface="Gill Sans Light" charset="0"/>
          <a:cs typeface="Gill Sans Light" charset="0"/>
        </a:defRPr>
      </a:lvl5pPr>
      <a:lvl6pPr marL="457200" algn="l" defTabSz="457200" rtl="0" fontAlgn="base">
        <a:spcBef>
          <a:spcPct val="0"/>
        </a:spcBef>
        <a:spcAft>
          <a:spcPct val="0"/>
        </a:spcAft>
        <a:defRPr sz="4400">
          <a:solidFill>
            <a:schemeClr val="tx1"/>
          </a:solidFill>
          <a:latin typeface="Gill Sans Light" charset="0"/>
          <a:ea typeface="Gill Sans Light" charset="0"/>
          <a:cs typeface="Gill Sans Light" charset="0"/>
        </a:defRPr>
      </a:lvl6pPr>
      <a:lvl7pPr marL="914400" algn="l" defTabSz="457200" rtl="0" fontAlgn="base">
        <a:spcBef>
          <a:spcPct val="0"/>
        </a:spcBef>
        <a:spcAft>
          <a:spcPct val="0"/>
        </a:spcAft>
        <a:defRPr sz="4400">
          <a:solidFill>
            <a:schemeClr val="tx1"/>
          </a:solidFill>
          <a:latin typeface="Gill Sans Light" charset="0"/>
          <a:ea typeface="Gill Sans Light" charset="0"/>
          <a:cs typeface="Gill Sans Light" charset="0"/>
        </a:defRPr>
      </a:lvl7pPr>
      <a:lvl8pPr marL="1371600" algn="l" defTabSz="457200" rtl="0" fontAlgn="base">
        <a:spcBef>
          <a:spcPct val="0"/>
        </a:spcBef>
        <a:spcAft>
          <a:spcPct val="0"/>
        </a:spcAft>
        <a:defRPr sz="4400">
          <a:solidFill>
            <a:schemeClr val="tx1"/>
          </a:solidFill>
          <a:latin typeface="Gill Sans Light" charset="0"/>
          <a:ea typeface="Gill Sans Light" charset="0"/>
          <a:cs typeface="Gill Sans Light" charset="0"/>
        </a:defRPr>
      </a:lvl8pPr>
      <a:lvl9pPr marL="1828800" algn="l" defTabSz="457200" rtl="0" fontAlgn="base">
        <a:spcBef>
          <a:spcPct val="0"/>
        </a:spcBef>
        <a:spcAft>
          <a:spcPct val="0"/>
        </a:spcAft>
        <a:defRPr sz="4400">
          <a:solidFill>
            <a:schemeClr val="tx1"/>
          </a:solidFill>
          <a:latin typeface="Gill Sans Light" charset="0"/>
          <a:ea typeface="Gill Sans Light" charset="0"/>
          <a:cs typeface="Gill Sans Light"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ill Sans"/>
          <a:ea typeface="Gill Sans" charset="0"/>
          <a:cs typeface="Gill San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ill Sans"/>
          <a:ea typeface="Gill Sans" charset="0"/>
          <a:cs typeface="Gill San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ill Sans"/>
          <a:ea typeface="Gill Sans" charset="0"/>
          <a:cs typeface="Gill San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a:ea typeface="Gill Sans" charset="0"/>
          <a:cs typeface="Gill San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a:ea typeface="Gill Sans" charset="0"/>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image" Target="../media/image24.tiff"/><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tiff"/></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p:cNvSpPr>
          <p:nvPr>
            <p:ph type="title"/>
          </p:nvPr>
        </p:nvSpPr>
        <p:spPr bwMode="auto">
          <a:xfrm>
            <a:off x="457200" y="200025"/>
            <a:ext cx="8229600" cy="17399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eaLnBrk="1"/>
            <a:r>
              <a:rPr lang="en-US" altLang="en-US" sz="4000" dirty="0">
                <a:solidFill>
                  <a:srgbClr val="FFFFFF"/>
                </a:solidFill>
              </a:rPr>
              <a:t>Improving London’s air quality</a:t>
            </a:r>
            <a:br>
              <a:rPr lang="en-US" altLang="en-US" sz="4000" dirty="0">
                <a:solidFill>
                  <a:srgbClr val="FFFFFF"/>
                </a:solidFill>
              </a:rPr>
            </a:br>
            <a:br>
              <a:rPr lang="en-US" altLang="en-US" dirty="0">
                <a:solidFill>
                  <a:srgbClr val="FFFFFF"/>
                </a:solidFill>
              </a:rPr>
            </a:br>
            <a:endParaRPr lang="en-US" altLang="en-US" dirty="0"/>
          </a:p>
        </p:txBody>
      </p:sp>
      <p:sp>
        <p:nvSpPr>
          <p:cNvPr id="18435" name="Rectangle 2"/>
          <p:cNvSpPr>
            <a:spLocks noGrp="1"/>
          </p:cNvSpPr>
          <p:nvPr>
            <p:ph type="body" idx="1"/>
          </p:nvPr>
        </p:nvSpPr>
        <p:spPr bwMode="auto">
          <a:xfrm>
            <a:off x="457200" y="1697038"/>
            <a:ext cx="8229600" cy="2244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eaLnBrk="1">
              <a:lnSpc>
                <a:spcPct val="90000"/>
              </a:lnSpc>
              <a:spcBef>
                <a:spcPts val="400"/>
              </a:spcBef>
            </a:pPr>
            <a:endParaRPr lang="en-US" altLang="en-US" sz="1800" dirty="0">
              <a:solidFill>
                <a:srgbClr val="FFFFFF"/>
              </a:solidFill>
            </a:endParaRPr>
          </a:p>
          <a:p>
            <a:pPr eaLnBrk="1">
              <a:lnSpc>
                <a:spcPct val="90000"/>
              </a:lnSpc>
              <a:spcBef>
                <a:spcPts val="400"/>
              </a:spcBef>
            </a:pPr>
            <a:endParaRPr lang="en-US" altLang="en-US" sz="1800" dirty="0">
              <a:solidFill>
                <a:srgbClr val="FFFFFF"/>
              </a:solidFill>
            </a:endParaRPr>
          </a:p>
          <a:p>
            <a:pPr eaLnBrk="1">
              <a:lnSpc>
                <a:spcPct val="90000"/>
              </a:lnSpc>
              <a:spcBef>
                <a:spcPts val="400"/>
              </a:spcBef>
            </a:pPr>
            <a:r>
              <a:rPr lang="en-US" altLang="en-US" sz="1800" b="1" dirty="0">
                <a:solidFill>
                  <a:srgbClr val="FFFFFF"/>
                </a:solidFill>
              </a:rPr>
              <a:t>Joanne McCartney</a:t>
            </a:r>
          </a:p>
          <a:p>
            <a:pPr eaLnBrk="1">
              <a:lnSpc>
                <a:spcPct val="90000"/>
              </a:lnSpc>
              <a:spcBef>
                <a:spcPts val="400"/>
              </a:spcBef>
            </a:pPr>
            <a:r>
              <a:rPr lang="en-US" altLang="en-US" sz="1800" b="1" dirty="0">
                <a:solidFill>
                  <a:srgbClr val="FFFFFF"/>
                </a:solidFill>
              </a:rPr>
              <a:t>Deputy Mayor of London</a:t>
            </a:r>
          </a:p>
          <a:p>
            <a:pPr eaLnBrk="1">
              <a:lnSpc>
                <a:spcPct val="90000"/>
              </a:lnSpc>
              <a:spcBef>
                <a:spcPts val="400"/>
              </a:spcBef>
            </a:pPr>
            <a:endParaRPr lang="en-US" altLang="en-US" sz="1800" b="1" dirty="0">
              <a:solidFill>
                <a:srgbClr val="FFFFFF"/>
              </a:solidFill>
            </a:endParaRPr>
          </a:p>
          <a:p>
            <a:pPr eaLnBrk="1">
              <a:lnSpc>
                <a:spcPct val="90000"/>
              </a:lnSpc>
              <a:spcBef>
                <a:spcPts val="400"/>
              </a:spcBef>
            </a:pPr>
            <a:r>
              <a:rPr lang="en-US" altLang="en-US" sz="1800" b="1" dirty="0">
                <a:solidFill>
                  <a:srgbClr val="FFFFFF"/>
                </a:solidFill>
              </a:rPr>
              <a:t>1</a:t>
            </a:r>
            <a:r>
              <a:rPr lang="en-US" altLang="en-US" sz="1800" b="1" baseline="30000" dirty="0">
                <a:solidFill>
                  <a:srgbClr val="FFFFFF"/>
                </a:solidFill>
              </a:rPr>
              <a:t>st</a:t>
            </a:r>
            <a:r>
              <a:rPr lang="en-US" altLang="en-US" sz="1800" b="1" dirty="0">
                <a:solidFill>
                  <a:srgbClr val="FFFFFF"/>
                </a:solidFill>
              </a:rPr>
              <a:t> June 2016</a:t>
            </a:r>
          </a:p>
          <a:p>
            <a:pPr eaLnBrk="1">
              <a:lnSpc>
                <a:spcPct val="90000"/>
              </a:lnSpc>
              <a:spcBef>
                <a:spcPts val="400"/>
              </a:spcBef>
            </a:pPr>
            <a:endParaRPr lang="en-US" altLang="en-US" sz="1800" b="1" dirty="0">
              <a:solidFill>
                <a:srgbClr val="FFFFFF"/>
              </a:solidFill>
            </a:endParaRPr>
          </a:p>
        </p:txBody>
      </p:sp>
    </p:spTree>
    <p:extLst>
      <p:ext uri="{BB962C8B-B14F-4D97-AF65-F5344CB8AC3E}">
        <p14:creationId xmlns:p14="http://schemas.microsoft.com/office/powerpoint/2010/main" val="294646433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p:cNvSpPr>
          <p:nvPr>
            <p:ph type="title"/>
          </p:nvPr>
        </p:nvSpPr>
        <p:spPr bwMode="auto">
          <a:xfrm>
            <a:off x="382588" y="390525"/>
            <a:ext cx="7772400" cy="868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p>
            <a:pPr eaLnBrk="1"/>
            <a:r>
              <a:rPr lang="en-US" altLang="en-US" sz="3000" dirty="0">
                <a:latin typeface="Gill Sans Light" charset="0"/>
                <a:ea typeface="Gill Sans Light" charset="0"/>
                <a:cs typeface="Gill Sans Light" charset="0"/>
                <a:sym typeface="Gill Sans Light" charset="0"/>
              </a:rPr>
              <a:t>Mayor’s announcement</a:t>
            </a:r>
            <a:endParaRPr lang="en-US" altLang="en-US" sz="3000" dirty="0"/>
          </a:p>
        </p:txBody>
      </p:sp>
      <p:sp>
        <p:nvSpPr>
          <p:cNvPr id="5" name="Content Placeholder 2"/>
          <p:cNvSpPr txBox="1">
            <a:spLocks/>
          </p:cNvSpPr>
          <p:nvPr/>
        </p:nvSpPr>
        <p:spPr bwMode="auto">
          <a:xfrm>
            <a:off x="540000" y="1665396"/>
            <a:ext cx="8064000" cy="53280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spcBef>
                <a:spcPct val="75000"/>
              </a:spcBef>
              <a:spcAft>
                <a:spcPct val="0"/>
              </a:spcAft>
              <a:buChar char="•"/>
              <a:defRPr sz="2000">
                <a:solidFill>
                  <a:schemeClr val="tx1"/>
                </a:solidFill>
                <a:latin typeface="NJFont Book" pitchFamily="34" charset="0"/>
                <a:ea typeface="ＭＳ Ｐゴシック" pitchFamily="100" charset="-128"/>
                <a:cs typeface="NJFont Book" pitchFamily="34" charset="0"/>
              </a:defRPr>
            </a:lvl1pPr>
            <a:lvl2pPr marL="742950" indent="-285750" algn="l" rtl="0" eaLnBrk="1" fontAlgn="base" hangingPunct="1">
              <a:spcBef>
                <a:spcPct val="0"/>
              </a:spcBef>
              <a:spcAft>
                <a:spcPct val="0"/>
              </a:spcAft>
              <a:buChar char="–"/>
              <a:defRPr sz="1800">
                <a:solidFill>
                  <a:schemeClr val="tx1"/>
                </a:solidFill>
                <a:latin typeface="NJFont Book" pitchFamily="34" charset="0"/>
                <a:ea typeface="ＭＳ Ｐゴシック" pitchFamily="100" charset="-128"/>
                <a:cs typeface="ＭＳ Ｐゴシック"/>
              </a:defRPr>
            </a:lvl2pPr>
            <a:lvl3pPr marL="1143000" indent="-228600" algn="l" rtl="0" eaLnBrk="1" fontAlgn="base" hangingPunct="1">
              <a:spcBef>
                <a:spcPct val="20000"/>
              </a:spcBef>
              <a:spcAft>
                <a:spcPct val="0"/>
              </a:spcAft>
              <a:buChar char="•"/>
              <a:defRPr sz="1800">
                <a:solidFill>
                  <a:schemeClr val="tx1"/>
                </a:solidFill>
                <a:latin typeface="NJFont Book" pitchFamily="34" charset="0"/>
                <a:ea typeface="ＭＳ Ｐゴシック" pitchFamily="100" charset="-128"/>
                <a:cs typeface="ＭＳ Ｐゴシック"/>
              </a:defRPr>
            </a:lvl3pPr>
            <a:lvl4pPr marL="1600200" indent="-228600" algn="l" rtl="0" eaLnBrk="1" fontAlgn="base" hangingPunct="1">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4pPr>
            <a:lvl5pPr marL="2057400" indent="-228600" algn="l" rtl="0" eaLnBrk="1" fontAlgn="base" hangingPunct="1">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5pPr>
            <a:lvl6pPr marL="25146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6pPr>
            <a:lvl7pPr marL="29718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7pPr>
            <a:lvl8pPr marL="34290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8pPr>
            <a:lvl9pPr marL="38862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9pPr>
          </a:lstStyle>
          <a:p>
            <a:pPr marL="0" lvl="0" indent="0">
              <a:buNone/>
              <a:defRPr/>
            </a:pPr>
            <a:r>
              <a:rPr lang="en-GB" sz="1800" b="1" kern="0" dirty="0">
                <a:solidFill>
                  <a:srgbClr val="000000"/>
                </a:solidFill>
                <a:latin typeface="Gill Sans"/>
              </a:rPr>
              <a:t>Ultra Low Emission Zone and other charges</a:t>
            </a:r>
          </a:p>
          <a:p>
            <a:pPr lvl="0">
              <a:defRPr/>
            </a:pPr>
            <a:r>
              <a:rPr lang="en-GB" sz="1800" kern="0" dirty="0">
                <a:solidFill>
                  <a:srgbClr val="000000"/>
                </a:solidFill>
                <a:latin typeface="Gill Sans"/>
              </a:rPr>
              <a:t>Extending the Ultra-Low Emission Zone (ULEZ) to the North Circular Road and the South Circular Road and the possibility of bringing forward the introduction earlier than 2020. Under current plans the ULEZ will only operate within the Congestion Charging Zone and it is due to come in from 2020.</a:t>
            </a:r>
          </a:p>
          <a:p>
            <a:pPr lvl="0">
              <a:defRPr/>
            </a:pPr>
            <a:r>
              <a:rPr lang="en-GB" sz="1800" kern="0" dirty="0">
                <a:solidFill>
                  <a:srgbClr val="000000"/>
                </a:solidFill>
                <a:latin typeface="Gill Sans"/>
              </a:rPr>
              <a:t>Implementing an extra charge on the most polluting vehicles entering central London using the Congestion Charge payment and enforcement system from 2017 (this would not mean an increase in the Congestion Charge but just the method for collecting the extra charge from people driving the most polluting vehicles)</a:t>
            </a:r>
          </a:p>
          <a:p>
            <a:pPr lvl="0">
              <a:defRPr/>
            </a:pPr>
            <a:r>
              <a:rPr lang="en-GB" sz="1800" kern="0" dirty="0">
                <a:solidFill>
                  <a:srgbClr val="000000"/>
                </a:solidFill>
                <a:latin typeface="Gill Sans"/>
              </a:rPr>
              <a:t>Introducing ULEZ standards for heavy vehicles London-wide from 2020</a:t>
            </a:r>
          </a:p>
          <a:p>
            <a:pPr marR="0" defTabSz="914400" latinLnBrk="0">
              <a:lnSpc>
                <a:spcPct val="100000"/>
              </a:lnSpc>
              <a:buClrTx/>
              <a:buSzTx/>
              <a:buFontTx/>
              <a:buChar char="•"/>
              <a:tabLst/>
              <a:defRPr/>
            </a:pPr>
            <a:r>
              <a:rPr lang="en-GB" sz="1800" b="1" kern="0" dirty="0">
                <a:solidFill>
                  <a:srgbClr val="000000"/>
                </a:solidFill>
                <a:latin typeface="Gill Sans"/>
              </a:rPr>
              <a:t>To balance and mitigate effects the Mayor has also called on Government to implement a national diesel scrappage scheme</a:t>
            </a:r>
          </a:p>
        </p:txBody>
      </p:sp>
    </p:spTree>
    <p:extLst>
      <p:ext uri="{BB962C8B-B14F-4D97-AF65-F5344CB8AC3E}">
        <p14:creationId xmlns:p14="http://schemas.microsoft.com/office/powerpoint/2010/main" val="26364840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p:cNvSpPr>
          <p:nvPr>
            <p:ph type="title"/>
          </p:nvPr>
        </p:nvSpPr>
        <p:spPr bwMode="auto">
          <a:xfrm>
            <a:off x="382588" y="390525"/>
            <a:ext cx="7772400" cy="868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p>
            <a:pPr eaLnBrk="1"/>
            <a:r>
              <a:rPr lang="en-US" altLang="en-US" sz="3000" dirty="0">
                <a:latin typeface="Gill Sans Light" charset="0"/>
                <a:ea typeface="Gill Sans Light" charset="0"/>
                <a:cs typeface="Gill Sans Light" charset="0"/>
                <a:sym typeface="Gill Sans Light" charset="0"/>
              </a:rPr>
              <a:t>Mayor’s announcement</a:t>
            </a:r>
            <a:endParaRPr lang="en-US" altLang="en-US" sz="3000" dirty="0"/>
          </a:p>
        </p:txBody>
      </p:sp>
      <p:sp>
        <p:nvSpPr>
          <p:cNvPr id="5" name="Content Placeholder 2"/>
          <p:cNvSpPr txBox="1">
            <a:spLocks/>
          </p:cNvSpPr>
          <p:nvPr/>
        </p:nvSpPr>
        <p:spPr bwMode="auto">
          <a:xfrm>
            <a:off x="540000" y="1665396"/>
            <a:ext cx="8064000" cy="53280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spcBef>
                <a:spcPct val="75000"/>
              </a:spcBef>
              <a:spcAft>
                <a:spcPct val="0"/>
              </a:spcAft>
              <a:buChar char="•"/>
              <a:defRPr sz="2000">
                <a:solidFill>
                  <a:schemeClr val="tx1"/>
                </a:solidFill>
                <a:latin typeface="NJFont Book" pitchFamily="34" charset="0"/>
                <a:ea typeface="ＭＳ Ｐゴシック" pitchFamily="100" charset="-128"/>
                <a:cs typeface="NJFont Book" pitchFamily="34" charset="0"/>
              </a:defRPr>
            </a:lvl1pPr>
            <a:lvl2pPr marL="742950" indent="-285750" algn="l" rtl="0" eaLnBrk="1" fontAlgn="base" hangingPunct="1">
              <a:spcBef>
                <a:spcPct val="0"/>
              </a:spcBef>
              <a:spcAft>
                <a:spcPct val="0"/>
              </a:spcAft>
              <a:buChar char="–"/>
              <a:defRPr sz="1800">
                <a:solidFill>
                  <a:schemeClr val="tx1"/>
                </a:solidFill>
                <a:latin typeface="NJFont Book" pitchFamily="34" charset="0"/>
                <a:ea typeface="ＭＳ Ｐゴシック" pitchFamily="100" charset="-128"/>
                <a:cs typeface="ＭＳ Ｐゴシック"/>
              </a:defRPr>
            </a:lvl2pPr>
            <a:lvl3pPr marL="1143000" indent="-228600" algn="l" rtl="0" eaLnBrk="1" fontAlgn="base" hangingPunct="1">
              <a:spcBef>
                <a:spcPct val="20000"/>
              </a:spcBef>
              <a:spcAft>
                <a:spcPct val="0"/>
              </a:spcAft>
              <a:buChar char="•"/>
              <a:defRPr sz="1800">
                <a:solidFill>
                  <a:schemeClr val="tx1"/>
                </a:solidFill>
                <a:latin typeface="NJFont Book" pitchFamily="34" charset="0"/>
                <a:ea typeface="ＭＳ Ｐゴシック" pitchFamily="100" charset="-128"/>
                <a:cs typeface="ＭＳ Ｐゴシック"/>
              </a:defRPr>
            </a:lvl3pPr>
            <a:lvl4pPr marL="1600200" indent="-228600" algn="l" rtl="0" eaLnBrk="1" fontAlgn="base" hangingPunct="1">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4pPr>
            <a:lvl5pPr marL="2057400" indent="-228600" algn="l" rtl="0" eaLnBrk="1" fontAlgn="base" hangingPunct="1">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5pPr>
            <a:lvl6pPr marL="25146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6pPr>
            <a:lvl7pPr marL="29718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7pPr>
            <a:lvl8pPr marL="34290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8pPr>
            <a:lvl9pPr marL="38862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9pPr>
          </a:lstStyle>
          <a:p>
            <a:pPr marL="0" lvl="0" indent="0">
              <a:buNone/>
              <a:defRPr/>
            </a:pPr>
            <a:r>
              <a:rPr lang="en-GB" sz="1800" b="1" kern="0" dirty="0">
                <a:solidFill>
                  <a:srgbClr val="000000"/>
                </a:solidFill>
                <a:latin typeface="Gill Sans"/>
              </a:rPr>
              <a:t>TfL to lead by example</a:t>
            </a:r>
          </a:p>
          <a:p>
            <a:r>
              <a:rPr lang="en-GB" sz="1800" dirty="0"/>
              <a:t>Introducing self-imposed ULEZ standards a year earlier for TfL double decker buses</a:t>
            </a:r>
          </a:p>
          <a:p>
            <a:r>
              <a:rPr lang="en-GB" sz="1800" dirty="0"/>
              <a:t>Implementing clean bus corridors – tackling the worst pollution hotspots by concentrating cleaner buses on the dirtiest routes</a:t>
            </a:r>
          </a:p>
          <a:p>
            <a:r>
              <a:rPr lang="en-GB" sz="1800" dirty="0"/>
              <a:t>Expanding the ULEZ retrofit programme to 3,000 buses outside the central zone (up from 2,000)</a:t>
            </a:r>
          </a:p>
          <a:p>
            <a:r>
              <a:rPr lang="en-GB" sz="1800" dirty="0"/>
              <a:t>Purchasing only hybrid or zero-emission double-decker buses from 2018.</a:t>
            </a:r>
          </a:p>
        </p:txBody>
      </p:sp>
    </p:spTree>
    <p:extLst>
      <p:ext uri="{BB962C8B-B14F-4D97-AF65-F5344CB8AC3E}">
        <p14:creationId xmlns:p14="http://schemas.microsoft.com/office/powerpoint/2010/main" val="85005246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p:cNvSpPr>
          <p:nvPr>
            <p:ph type="title"/>
          </p:nvPr>
        </p:nvSpPr>
        <p:spPr bwMode="auto">
          <a:xfrm>
            <a:off x="382588" y="390525"/>
            <a:ext cx="7772400" cy="868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p>
            <a:pPr eaLnBrk="1"/>
            <a:r>
              <a:rPr lang="en-US" altLang="en-US" sz="3000" dirty="0">
                <a:latin typeface="Gill Sans Light" charset="0"/>
                <a:ea typeface="Gill Sans Light" charset="0"/>
                <a:cs typeface="Gill Sans Light" charset="0"/>
                <a:sym typeface="Gill Sans Light" charset="0"/>
              </a:rPr>
              <a:t>Mayor’s announcement</a:t>
            </a:r>
            <a:endParaRPr lang="en-US" altLang="en-US" sz="3000" dirty="0"/>
          </a:p>
        </p:txBody>
      </p:sp>
      <p:sp>
        <p:nvSpPr>
          <p:cNvPr id="5" name="Content Placeholder 2"/>
          <p:cNvSpPr txBox="1">
            <a:spLocks/>
          </p:cNvSpPr>
          <p:nvPr/>
        </p:nvSpPr>
        <p:spPr bwMode="auto">
          <a:xfrm>
            <a:off x="540000" y="1665396"/>
            <a:ext cx="8064000" cy="53280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spcBef>
                <a:spcPct val="75000"/>
              </a:spcBef>
              <a:spcAft>
                <a:spcPct val="0"/>
              </a:spcAft>
              <a:buChar char="•"/>
              <a:defRPr sz="2000">
                <a:solidFill>
                  <a:schemeClr val="tx1"/>
                </a:solidFill>
                <a:latin typeface="NJFont Book" pitchFamily="34" charset="0"/>
                <a:ea typeface="ＭＳ Ｐゴシック" pitchFamily="100" charset="-128"/>
                <a:cs typeface="NJFont Book" pitchFamily="34" charset="0"/>
              </a:defRPr>
            </a:lvl1pPr>
            <a:lvl2pPr marL="742950" indent="-285750" algn="l" rtl="0" eaLnBrk="1" fontAlgn="base" hangingPunct="1">
              <a:spcBef>
                <a:spcPct val="0"/>
              </a:spcBef>
              <a:spcAft>
                <a:spcPct val="0"/>
              </a:spcAft>
              <a:buChar char="–"/>
              <a:defRPr sz="1800">
                <a:solidFill>
                  <a:schemeClr val="tx1"/>
                </a:solidFill>
                <a:latin typeface="NJFont Book" pitchFamily="34" charset="0"/>
                <a:ea typeface="ＭＳ Ｐゴシック" pitchFamily="100" charset="-128"/>
                <a:cs typeface="ＭＳ Ｐゴシック"/>
              </a:defRPr>
            </a:lvl2pPr>
            <a:lvl3pPr marL="1143000" indent="-228600" algn="l" rtl="0" eaLnBrk="1" fontAlgn="base" hangingPunct="1">
              <a:spcBef>
                <a:spcPct val="20000"/>
              </a:spcBef>
              <a:spcAft>
                <a:spcPct val="0"/>
              </a:spcAft>
              <a:buChar char="•"/>
              <a:defRPr sz="1800">
                <a:solidFill>
                  <a:schemeClr val="tx1"/>
                </a:solidFill>
                <a:latin typeface="NJFont Book" pitchFamily="34" charset="0"/>
                <a:ea typeface="ＭＳ Ｐゴシック" pitchFamily="100" charset="-128"/>
                <a:cs typeface="ＭＳ Ｐゴシック"/>
              </a:defRPr>
            </a:lvl3pPr>
            <a:lvl4pPr marL="1600200" indent="-228600" algn="l" rtl="0" eaLnBrk="1" fontAlgn="base" hangingPunct="1">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4pPr>
            <a:lvl5pPr marL="2057400" indent="-228600" algn="l" rtl="0" eaLnBrk="1" fontAlgn="base" hangingPunct="1">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5pPr>
            <a:lvl6pPr marL="25146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6pPr>
            <a:lvl7pPr marL="29718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7pPr>
            <a:lvl8pPr marL="34290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8pPr>
            <a:lvl9pPr marL="38862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9pPr>
          </a:lstStyle>
          <a:p>
            <a:pPr marL="0" lvl="0" indent="0">
              <a:buNone/>
              <a:defRPr/>
            </a:pPr>
            <a:r>
              <a:rPr lang="en-GB" sz="1800" b="1" kern="0" dirty="0">
                <a:solidFill>
                  <a:srgbClr val="000000"/>
                </a:solidFill>
                <a:latin typeface="Gill Sans"/>
              </a:rPr>
              <a:t>Next steps</a:t>
            </a:r>
          </a:p>
          <a:p>
            <a:pPr lvl="0">
              <a:defRPr/>
            </a:pPr>
            <a:r>
              <a:rPr lang="en-GB" sz="1800" kern="0" dirty="0">
                <a:solidFill>
                  <a:srgbClr val="000000"/>
                </a:solidFill>
                <a:latin typeface="Gill Sans"/>
              </a:rPr>
              <a:t>Formal policy consultation to begin in a matter of weeks. </a:t>
            </a:r>
          </a:p>
        </p:txBody>
      </p:sp>
    </p:spTree>
    <p:extLst>
      <p:ext uri="{BB962C8B-B14F-4D97-AF65-F5344CB8AC3E}">
        <p14:creationId xmlns:p14="http://schemas.microsoft.com/office/powerpoint/2010/main" val="8500524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p:cNvSpPr>
          <p:nvPr>
            <p:ph type="title"/>
          </p:nvPr>
        </p:nvSpPr>
        <p:spPr bwMode="auto">
          <a:xfrm>
            <a:off x="12700" y="276225"/>
            <a:ext cx="8474075" cy="11445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marL="446088" defTabSz="914400" eaLnBrk="1"/>
            <a:r>
              <a:rPr lang="en-US" altLang="en-US" sz="3000" dirty="0">
                <a:latin typeface="Gill Sans Light" charset="0"/>
                <a:ea typeface="Gill Sans Light" charset="0"/>
                <a:cs typeface="Gill Sans Light" charset="0"/>
                <a:sym typeface="Gill Sans Light" charset="0"/>
              </a:rPr>
              <a:t>A new Mayor…</a:t>
            </a:r>
            <a:endParaRPr lang="en-US" altLang="en-US" sz="3000" dirty="0"/>
          </a:p>
        </p:txBody>
      </p:sp>
      <p:sp>
        <p:nvSpPr>
          <p:cNvPr id="36867" name="AutoShape 2"/>
          <p:cNvSpPr>
            <a:spLocks/>
          </p:cNvSpPr>
          <p:nvPr/>
        </p:nvSpPr>
        <p:spPr bwMode="auto">
          <a:xfrm>
            <a:off x="4242757" y="2024844"/>
            <a:ext cx="4635942" cy="558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19" tIns="45719" rIns="45719" bIns="45719"/>
          <a:lstStyle>
            <a:lvl1pPr marL="285750" indent="-285750"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eaLnBrk="1" hangingPunct="0">
              <a:buSzPct val="100000"/>
              <a:buFont typeface="Gill Sans" charset="0"/>
              <a:buChar char="•"/>
            </a:pPr>
            <a:r>
              <a:rPr lang="en-US" altLang="en-US" sz="1800" dirty="0" err="1">
                <a:latin typeface="Gill Sans Light" charset="0"/>
                <a:ea typeface="Gill Sans Light" charset="0"/>
                <a:cs typeface="Gill Sans Light" charset="0"/>
                <a:sym typeface="Gill Sans Light" charset="0"/>
              </a:rPr>
              <a:t>Sadiq</a:t>
            </a:r>
            <a:r>
              <a:rPr lang="en-US" altLang="en-US" sz="1800" dirty="0">
                <a:latin typeface="Gill Sans Light" charset="0"/>
                <a:ea typeface="Gill Sans Light" charset="0"/>
                <a:cs typeface="Gill Sans Light" charset="0"/>
                <a:sym typeface="Gill Sans Light" charset="0"/>
              </a:rPr>
              <a:t> Khan was elected Mayor of London on 5 May 2016</a:t>
            </a:r>
          </a:p>
          <a:p>
            <a:pPr eaLnBrk="1" hangingPunct="0">
              <a:buSzPct val="100000"/>
              <a:buFont typeface="Gill Sans" charset="0"/>
              <a:buChar char="•"/>
            </a:pPr>
            <a:endParaRPr lang="en-US" altLang="en-US" sz="18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r>
              <a:rPr lang="en-US" altLang="en-US" sz="1800" dirty="0">
                <a:latin typeface="Gill Sans Light" charset="0"/>
                <a:ea typeface="Gill Sans Light" charset="0"/>
                <a:cs typeface="Gill Sans Light" charset="0"/>
                <a:sym typeface="Gill Sans Light" charset="0"/>
              </a:rPr>
              <a:t>Clear mandate to improve London’s air quality</a:t>
            </a:r>
          </a:p>
          <a:p>
            <a:pPr eaLnBrk="1" hangingPunct="0">
              <a:buSzPct val="100000"/>
              <a:buFont typeface="Gill Sans" charset="0"/>
              <a:buChar char="•"/>
            </a:pPr>
            <a:endParaRPr lang="en-US" altLang="en-US" sz="18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r>
              <a:rPr lang="en-US" altLang="en-US" sz="1800" dirty="0">
                <a:latin typeface="Gill Sans Light" charset="0"/>
                <a:ea typeface="Gill Sans Light" charset="0"/>
                <a:cs typeface="Gill Sans Light" charset="0"/>
                <a:sym typeface="Gill Sans Light" charset="0"/>
              </a:rPr>
              <a:t>Has identified air quality as London’s biggest environmental challenge</a:t>
            </a:r>
          </a:p>
          <a:p>
            <a:pPr eaLnBrk="1" hangingPunct="0">
              <a:buSzPct val="100000"/>
              <a:buFont typeface="Gill Sans" charset="0"/>
              <a:buChar char="•"/>
            </a:pPr>
            <a:endParaRPr lang="en-US" altLang="en-US" sz="18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r>
              <a:rPr lang="en-US" altLang="en-US" sz="1800" dirty="0">
                <a:latin typeface="Gill Sans Light" charset="0"/>
                <a:ea typeface="Gill Sans Light" charset="0"/>
                <a:cs typeface="Gill Sans Light" charset="0"/>
                <a:sym typeface="Gill Sans Light" charset="0"/>
              </a:rPr>
              <a:t>Manifesto set out desire to do a bigger and/or sooner Ultra Low Emission Zone amongst many other measures</a:t>
            </a:r>
          </a:p>
          <a:p>
            <a:pPr eaLnBrk="1" hangingPunct="0">
              <a:buSzPct val="100000"/>
              <a:buFont typeface="Gill Sans" charset="0"/>
              <a:buChar char="•"/>
            </a:pPr>
            <a:endParaRPr lang="en-US" altLang="en-US" sz="18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r>
              <a:rPr lang="en-US" altLang="en-US" sz="1800" dirty="0">
                <a:latin typeface="Gill Sans Light" charset="0"/>
                <a:ea typeface="Gill Sans Light" charset="0"/>
                <a:cs typeface="Gill Sans Light" charset="0"/>
                <a:sym typeface="Gill Sans Light" charset="0"/>
              </a:rPr>
              <a:t>Made a major policy announcement on air quality on Friday 13</a:t>
            </a:r>
            <a:r>
              <a:rPr lang="en-US" altLang="en-US" sz="1800" baseline="30000" dirty="0">
                <a:latin typeface="Gill Sans Light" charset="0"/>
                <a:ea typeface="Gill Sans Light" charset="0"/>
                <a:cs typeface="Gill Sans Light" charset="0"/>
                <a:sym typeface="Gill Sans Light" charset="0"/>
              </a:rPr>
              <a:t>th</a:t>
            </a:r>
            <a:r>
              <a:rPr lang="en-US" altLang="en-US" sz="1800" dirty="0">
                <a:latin typeface="Gill Sans Light" charset="0"/>
                <a:ea typeface="Gill Sans Light" charset="0"/>
                <a:cs typeface="Gill Sans Light" charset="0"/>
                <a:sym typeface="Gill Sans Light" charset="0"/>
              </a:rPr>
              <a:t> May 2016…</a:t>
            </a: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p:txBody>
      </p:sp>
      <p:pic>
        <p:nvPicPr>
          <p:cNvPr id="1026" name="Picture 2" descr="https://www.london.gov.uk/sites/default/files/styles/gla_2_1_medium/public/sadiq-llr.jpg?itok=OOuUEnUh"/>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7543" y="1556792"/>
            <a:ext cx="3621845" cy="2333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543" y="3972366"/>
            <a:ext cx="3621845" cy="27293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8156867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p:cNvSpPr>
          <p:nvPr>
            <p:ph type="title"/>
          </p:nvPr>
        </p:nvSpPr>
        <p:spPr bwMode="auto">
          <a:xfrm>
            <a:off x="541338" y="331788"/>
            <a:ext cx="8229600" cy="11445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p>
            <a:pPr eaLnBrk="1"/>
            <a:br>
              <a:rPr lang="en-US" altLang="en-US" sz="1500" dirty="0">
                <a:latin typeface="Gill Sans Light" charset="0"/>
                <a:ea typeface="Gill Sans Light" charset="0"/>
                <a:cs typeface="Gill Sans Light" charset="0"/>
                <a:sym typeface="Gill Sans Light" charset="0"/>
              </a:rPr>
            </a:br>
            <a:r>
              <a:rPr lang="en-US" altLang="en-US" sz="3000" dirty="0">
                <a:latin typeface="Gill Sans Light" charset="0"/>
                <a:ea typeface="Gill Sans Light" charset="0"/>
                <a:cs typeface="Gill Sans Light" charset="0"/>
                <a:sym typeface="Gill Sans Light" charset="0"/>
              </a:rPr>
              <a:t>Why is air quality so important?</a:t>
            </a:r>
            <a:endParaRPr lang="en-US" altLang="en-US" sz="3000" dirty="0"/>
          </a:p>
        </p:txBody>
      </p:sp>
      <p:sp>
        <p:nvSpPr>
          <p:cNvPr id="17" name="Content Placeholder 2"/>
          <p:cNvSpPr txBox="1">
            <a:spLocks/>
          </p:cNvSpPr>
          <p:nvPr/>
        </p:nvSpPr>
        <p:spPr bwMode="auto">
          <a:xfrm>
            <a:off x="541429" y="1530369"/>
            <a:ext cx="8064000" cy="53280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75000"/>
              </a:spcBef>
              <a:spcAft>
                <a:spcPct val="0"/>
              </a:spcAft>
              <a:buChar char="•"/>
              <a:defRPr sz="2000">
                <a:solidFill>
                  <a:schemeClr val="tx1"/>
                </a:solidFill>
                <a:latin typeface="NJFont Book" pitchFamily="34" charset="0"/>
                <a:ea typeface="ＭＳ Ｐゴシック" pitchFamily="100" charset="-128"/>
                <a:cs typeface="NJFont Book" pitchFamily="34" charset="0"/>
              </a:defRPr>
            </a:lvl1pPr>
            <a:lvl2pPr marL="742950" indent="-285750" algn="l" rtl="0" eaLnBrk="1" fontAlgn="base" hangingPunct="1">
              <a:spcBef>
                <a:spcPct val="0"/>
              </a:spcBef>
              <a:spcAft>
                <a:spcPct val="0"/>
              </a:spcAft>
              <a:buChar char="–"/>
              <a:defRPr sz="1800">
                <a:solidFill>
                  <a:schemeClr val="tx1"/>
                </a:solidFill>
                <a:latin typeface="NJFont Book" pitchFamily="34" charset="0"/>
                <a:ea typeface="ＭＳ Ｐゴシック" pitchFamily="100" charset="-128"/>
                <a:cs typeface="ＭＳ Ｐゴシック"/>
              </a:defRPr>
            </a:lvl2pPr>
            <a:lvl3pPr marL="1143000" indent="-228600" algn="l" rtl="0" eaLnBrk="1" fontAlgn="base" hangingPunct="1">
              <a:spcBef>
                <a:spcPct val="20000"/>
              </a:spcBef>
              <a:spcAft>
                <a:spcPct val="0"/>
              </a:spcAft>
              <a:buChar char="•"/>
              <a:defRPr sz="1800">
                <a:solidFill>
                  <a:schemeClr val="tx1"/>
                </a:solidFill>
                <a:latin typeface="NJFont Book" pitchFamily="34" charset="0"/>
                <a:ea typeface="ＭＳ Ｐゴシック" pitchFamily="100" charset="-128"/>
                <a:cs typeface="ＭＳ Ｐゴシック"/>
              </a:defRPr>
            </a:lvl3pPr>
            <a:lvl4pPr marL="1600200" indent="-228600" algn="l" rtl="0" eaLnBrk="1" fontAlgn="base" hangingPunct="1">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4pPr>
            <a:lvl5pPr marL="2057400" indent="-228600" algn="l" rtl="0" eaLnBrk="1" fontAlgn="base" hangingPunct="1">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5pPr>
            <a:lvl6pPr marL="25146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6pPr>
            <a:lvl7pPr marL="29718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7pPr>
            <a:lvl8pPr marL="34290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8pPr>
            <a:lvl9pPr marL="38862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9pPr>
          </a:lstStyle>
          <a:p>
            <a:pPr marL="0" lvl="0" indent="0">
              <a:spcBef>
                <a:spcPts val="0"/>
              </a:spcBef>
              <a:buNone/>
              <a:defRPr/>
            </a:pPr>
            <a:r>
              <a:rPr lang="en-GB" sz="1800" b="1" kern="0" dirty="0">
                <a:solidFill>
                  <a:srgbClr val="000000"/>
                </a:solidFill>
                <a:latin typeface="Gill Sans"/>
              </a:rPr>
              <a:t>Public Health</a:t>
            </a:r>
          </a:p>
          <a:p>
            <a:pPr>
              <a:spcBef>
                <a:spcPts val="0"/>
              </a:spcBef>
              <a:defRPr/>
            </a:pPr>
            <a:r>
              <a:rPr lang="en-GB" sz="1800" dirty="0">
                <a:latin typeface="Gill Sans" charset="0"/>
                <a:ea typeface="Gill Sans" charset="0"/>
                <a:cs typeface="Gill Sans" charset="0"/>
              </a:rPr>
              <a:t>In 2015 the GLA published it’s assessment of the combined health impacts of particulate matter (PM</a:t>
            </a:r>
            <a:r>
              <a:rPr lang="en-GB" sz="1800" baseline="-25000" dirty="0">
                <a:latin typeface="Gill Sans" charset="0"/>
                <a:ea typeface="Gill Sans" charset="0"/>
                <a:cs typeface="Gill Sans" charset="0"/>
              </a:rPr>
              <a:t>2.5</a:t>
            </a:r>
            <a:r>
              <a:rPr lang="en-GB" sz="1800" dirty="0">
                <a:latin typeface="Gill Sans" charset="0"/>
                <a:ea typeface="Gill Sans" charset="0"/>
                <a:cs typeface="Gill Sans" charset="0"/>
              </a:rPr>
              <a:t>) and nitrogen dioxide (NO</a:t>
            </a:r>
            <a:r>
              <a:rPr lang="en-GB" sz="1800" baseline="-25000" dirty="0">
                <a:latin typeface="Gill Sans" charset="0"/>
                <a:ea typeface="Gill Sans" charset="0"/>
                <a:cs typeface="Gill Sans" charset="0"/>
              </a:rPr>
              <a:t>2</a:t>
            </a:r>
            <a:r>
              <a:rPr lang="en-GB" sz="1800" dirty="0">
                <a:latin typeface="Gill Sans" charset="0"/>
                <a:ea typeface="Gill Sans" charset="0"/>
                <a:cs typeface="Gill Sans" charset="0"/>
              </a:rPr>
              <a:t>). This estimated that the equivalent of 9,500 deaths were caused by long-term exposure to air pollution.</a:t>
            </a:r>
          </a:p>
          <a:p>
            <a:pPr lvl="0">
              <a:spcBef>
                <a:spcPts val="0"/>
              </a:spcBef>
              <a:defRPr/>
            </a:pPr>
            <a:r>
              <a:rPr lang="en-GB" sz="1800" dirty="0">
                <a:latin typeface="Gill Sans" charset="0"/>
                <a:ea typeface="Gill Sans" charset="0"/>
                <a:cs typeface="Gill Sans" charset="0"/>
              </a:rPr>
              <a:t>A baby born in London in 2010 who was exposed to 2010’s air quality for its entire life would lose 2.2 years (if male) and 2 years (if female) of life expectancy.</a:t>
            </a:r>
          </a:p>
          <a:p>
            <a:pPr marL="0" lvl="0" indent="0">
              <a:spcBef>
                <a:spcPts val="0"/>
              </a:spcBef>
              <a:buNone/>
              <a:defRPr/>
            </a:pPr>
            <a:endParaRPr lang="en-GB" sz="1800" b="1" kern="0" dirty="0">
              <a:solidFill>
                <a:srgbClr val="000000"/>
              </a:solidFill>
              <a:latin typeface="Gill Sans"/>
            </a:endParaRPr>
          </a:p>
          <a:p>
            <a:pPr marL="0" lvl="0" indent="0">
              <a:spcBef>
                <a:spcPts val="0"/>
              </a:spcBef>
              <a:buNone/>
              <a:defRPr/>
            </a:pPr>
            <a:r>
              <a:rPr lang="en-GB" sz="1800" b="1" kern="0" dirty="0">
                <a:solidFill>
                  <a:srgbClr val="000000"/>
                </a:solidFill>
                <a:latin typeface="Gill Sans"/>
              </a:rPr>
              <a:t>Fairness</a:t>
            </a:r>
          </a:p>
          <a:p>
            <a:pPr>
              <a:spcBef>
                <a:spcPts val="0"/>
              </a:spcBef>
              <a:defRPr/>
            </a:pPr>
            <a:r>
              <a:rPr lang="en-GB" sz="1800" dirty="0">
                <a:latin typeface="Gill Sans" charset="0"/>
                <a:ea typeface="Gill Sans" charset="0"/>
                <a:cs typeface="Gill Sans" charset="0"/>
              </a:rPr>
              <a:t>The health impacts associated with air pollution fall disproportionally on our most vulnerable communities, affecting the poorest and those from minority ethnic groups more acutely. Tackling air pollution is about social justice and there is an urgent need to do more to tackle public health inequalities.</a:t>
            </a:r>
          </a:p>
          <a:p>
            <a:pPr marL="0" lvl="0" indent="0">
              <a:spcBef>
                <a:spcPts val="0"/>
              </a:spcBef>
              <a:buNone/>
              <a:defRPr/>
            </a:pPr>
            <a:endParaRPr lang="en-GB" sz="1800" b="1" kern="0" dirty="0">
              <a:solidFill>
                <a:srgbClr val="000000"/>
              </a:solidFill>
              <a:latin typeface="Gill Sans"/>
            </a:endParaRPr>
          </a:p>
          <a:p>
            <a:pPr marL="0" lvl="0" indent="0">
              <a:spcBef>
                <a:spcPts val="0"/>
              </a:spcBef>
              <a:buNone/>
              <a:defRPr/>
            </a:pPr>
            <a:r>
              <a:rPr lang="en-GB" sz="1800" b="1" kern="0" dirty="0">
                <a:solidFill>
                  <a:srgbClr val="000000"/>
                </a:solidFill>
                <a:latin typeface="Gill Sans"/>
              </a:rPr>
              <a:t>Legal compliance</a:t>
            </a:r>
          </a:p>
          <a:p>
            <a:pPr lvl="0">
              <a:spcBef>
                <a:spcPts val="0"/>
              </a:spcBef>
              <a:defRPr/>
            </a:pPr>
            <a:r>
              <a:rPr lang="en-GB" sz="1800" kern="0" dirty="0">
                <a:solidFill>
                  <a:srgbClr val="000000"/>
                </a:solidFill>
              </a:rPr>
              <a:t>Like most major European cities, London does not meet the legal requirements for some pollutants (mainly Nitrogen Dioxide (NO</a:t>
            </a:r>
            <a:r>
              <a:rPr lang="en-GB" sz="1800" kern="0" baseline="-25000" dirty="0">
                <a:solidFill>
                  <a:srgbClr val="000000"/>
                </a:solidFill>
              </a:rPr>
              <a:t>2</a:t>
            </a:r>
            <a:r>
              <a:rPr lang="en-GB" sz="1800" kern="0" dirty="0">
                <a:solidFill>
                  <a:srgbClr val="000000"/>
                </a:solidFill>
              </a:rPr>
              <a:t>) but issues remain with Particulate Matter). </a:t>
            </a:r>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5444033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p:cNvSpPr>
          <p:nvPr>
            <p:ph type="title"/>
          </p:nvPr>
        </p:nvSpPr>
        <p:spPr bwMode="auto">
          <a:xfrm>
            <a:off x="0" y="273050"/>
            <a:ext cx="8229600" cy="11445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marL="446088" defTabSz="914400" eaLnBrk="1"/>
            <a:r>
              <a:rPr lang="en-US" altLang="en-US" sz="4400">
                <a:latin typeface="Gill Sans Light" charset="0"/>
                <a:ea typeface="Gill Sans Light" charset="0"/>
                <a:cs typeface="Gill Sans Light" charset="0"/>
                <a:sym typeface="Gill Sans Light" charset="0"/>
              </a:rPr>
              <a:t>Solutions </a:t>
            </a:r>
            <a:endParaRPr lang="en-US" altLang="en-US"/>
          </a:p>
        </p:txBody>
      </p:sp>
      <p:sp>
        <p:nvSpPr>
          <p:cNvPr id="52227" name="AutoShape 2"/>
          <p:cNvSpPr>
            <a:spLocks/>
          </p:cNvSpPr>
          <p:nvPr/>
        </p:nvSpPr>
        <p:spPr bwMode="auto">
          <a:xfrm>
            <a:off x="523875" y="1728788"/>
            <a:ext cx="2574925"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algn="ctr" defTabSz="914400" eaLnBrk="1">
              <a:lnSpc>
                <a:spcPct val="100000"/>
              </a:lnSpc>
            </a:pPr>
            <a:r>
              <a:rPr lang="en-US" altLang="en-US" dirty="0">
                <a:latin typeface="Gill Sans" charset="0"/>
                <a:ea typeface="Gill Sans" charset="0"/>
                <a:cs typeface="Gill Sans" charset="0"/>
                <a:sym typeface="Gill Sans" charset="0"/>
              </a:rPr>
              <a:t>Congestion charge</a:t>
            </a:r>
            <a:endParaRPr lang="en-US" altLang="en-US" dirty="0"/>
          </a:p>
        </p:txBody>
      </p:sp>
      <p:sp>
        <p:nvSpPr>
          <p:cNvPr id="52228" name="AutoShape 3"/>
          <p:cNvSpPr>
            <a:spLocks/>
          </p:cNvSpPr>
          <p:nvPr/>
        </p:nvSpPr>
        <p:spPr bwMode="auto">
          <a:xfrm>
            <a:off x="3490160" y="1746298"/>
            <a:ext cx="2709862"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400" eaLnBrk="1">
              <a:lnSpc>
                <a:spcPct val="100000"/>
              </a:lnSpc>
            </a:pPr>
            <a:r>
              <a:rPr lang="en-US" altLang="en-US" dirty="0">
                <a:latin typeface="Gill Sans" charset="0"/>
                <a:ea typeface="Gill Sans" charset="0"/>
                <a:cs typeface="Gill Sans" charset="0"/>
                <a:sym typeface="Gill Sans" charset="0"/>
              </a:rPr>
              <a:t>Low Emission Zone</a:t>
            </a:r>
            <a:endParaRPr lang="en-US" altLang="en-US" dirty="0"/>
          </a:p>
        </p:txBody>
      </p:sp>
      <p:sp>
        <p:nvSpPr>
          <p:cNvPr id="52229" name="AutoShape 4"/>
          <p:cNvSpPr>
            <a:spLocks/>
          </p:cNvSpPr>
          <p:nvPr/>
        </p:nvSpPr>
        <p:spPr bwMode="auto">
          <a:xfrm>
            <a:off x="7142163" y="1716088"/>
            <a:ext cx="882650"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400" eaLnBrk="1">
              <a:lnSpc>
                <a:spcPct val="100000"/>
              </a:lnSpc>
            </a:pPr>
            <a:r>
              <a:rPr lang="en-US" altLang="en-US" dirty="0">
                <a:latin typeface="Gill Sans" charset="0"/>
                <a:ea typeface="Gill Sans" charset="0"/>
                <a:cs typeface="Gill Sans" charset="0"/>
                <a:sym typeface="Gill Sans" charset="0"/>
              </a:rPr>
              <a:t>Buses</a:t>
            </a:r>
            <a:endParaRPr lang="en-US" altLang="en-US" dirty="0"/>
          </a:p>
        </p:txBody>
      </p:sp>
      <p:pic>
        <p:nvPicPr>
          <p:cNvPr id="52230" name="Picture 5" descr="image14.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92500" y="2133600"/>
            <a:ext cx="2403475" cy="1863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2231" name="Picture 6" descr="Fig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3875" y="2133600"/>
            <a:ext cx="2506663" cy="1863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2232" name="Picture 7" descr="image16.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42063" y="2133600"/>
            <a:ext cx="2482850" cy="1863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2233" name="AutoShape 8"/>
          <p:cNvSpPr>
            <a:spLocks/>
          </p:cNvSpPr>
          <p:nvPr/>
        </p:nvSpPr>
        <p:spPr bwMode="auto">
          <a:xfrm>
            <a:off x="1397000" y="4098925"/>
            <a:ext cx="788988"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400" eaLnBrk="1">
              <a:lnSpc>
                <a:spcPct val="100000"/>
              </a:lnSpc>
            </a:pPr>
            <a:r>
              <a:rPr lang="en-US" altLang="en-US">
                <a:latin typeface="Gill Sans" charset="0"/>
                <a:ea typeface="Gill Sans" charset="0"/>
                <a:cs typeface="Gill Sans" charset="0"/>
                <a:sym typeface="Gill Sans" charset="0"/>
              </a:rPr>
              <a:t>Taxis</a:t>
            </a:r>
            <a:endParaRPr lang="en-US" altLang="en-US"/>
          </a:p>
        </p:txBody>
      </p:sp>
      <p:sp>
        <p:nvSpPr>
          <p:cNvPr id="52234" name="AutoShape 9"/>
          <p:cNvSpPr>
            <a:spLocks/>
          </p:cNvSpPr>
          <p:nvPr/>
        </p:nvSpPr>
        <p:spPr bwMode="auto">
          <a:xfrm>
            <a:off x="4281488" y="4113213"/>
            <a:ext cx="4035425"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400" eaLnBrk="1">
              <a:lnSpc>
                <a:spcPct val="100000"/>
              </a:lnSpc>
            </a:pPr>
            <a:r>
              <a:rPr lang="en-US" altLang="en-US">
                <a:latin typeface="Gill Sans" charset="0"/>
                <a:ea typeface="Gill Sans" charset="0"/>
                <a:cs typeface="Gill Sans" charset="0"/>
                <a:sym typeface="Gill Sans" charset="0"/>
              </a:rPr>
              <a:t>Cycling</a:t>
            </a:r>
            <a:endParaRPr lang="en-US" altLang="en-US"/>
          </a:p>
        </p:txBody>
      </p:sp>
      <p:pic>
        <p:nvPicPr>
          <p:cNvPr id="52235" name="Picture 10" descr="image17.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03238" y="4433888"/>
            <a:ext cx="2528887" cy="2060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2236" name="AutoShape 11"/>
          <p:cNvSpPr>
            <a:spLocks/>
          </p:cNvSpPr>
          <p:nvPr/>
        </p:nvSpPr>
        <p:spPr bwMode="auto">
          <a:xfrm>
            <a:off x="7016750" y="4151313"/>
            <a:ext cx="2667000"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400" eaLnBrk="1">
              <a:lnSpc>
                <a:spcPct val="100000"/>
              </a:lnSpc>
            </a:pPr>
            <a:r>
              <a:rPr lang="en-US" altLang="en-US">
                <a:latin typeface="Gill Sans" charset="0"/>
                <a:ea typeface="Gill Sans" charset="0"/>
                <a:cs typeface="Gill Sans" charset="0"/>
                <a:sym typeface="Gill Sans" charset="0"/>
              </a:rPr>
              <a:t>Electric cars</a:t>
            </a:r>
            <a:endParaRPr lang="en-US" altLang="en-US"/>
          </a:p>
        </p:txBody>
      </p:sp>
      <p:pic>
        <p:nvPicPr>
          <p:cNvPr id="52237" name="Picture 12" descr="http://www.siemens.co.uk/pool/news_press/press_pictures/source-london800.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23025" y="4525963"/>
            <a:ext cx="2500313" cy="20050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2238" name="Picture 13" descr="http://www.studiohello.nl/wp-content/uploads/tumblr_m9ilkkK9fa1qi4z1yo3_400.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438525" y="4432300"/>
            <a:ext cx="2457450" cy="2146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688804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p:cNvSpPr>
          <p:nvPr>
            <p:ph type="title"/>
          </p:nvPr>
        </p:nvSpPr>
        <p:spPr bwMode="auto">
          <a:xfrm>
            <a:off x="0" y="273050"/>
            <a:ext cx="8229600" cy="11445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marL="446088" defTabSz="914400" eaLnBrk="1"/>
            <a:r>
              <a:rPr lang="en-US" altLang="en-US" sz="4400">
                <a:latin typeface="Gill Sans Light" charset="0"/>
                <a:ea typeface="Gill Sans Light" charset="0"/>
                <a:cs typeface="Gill Sans Light" charset="0"/>
                <a:sym typeface="Gill Sans Light" charset="0"/>
              </a:rPr>
              <a:t>Solutions </a:t>
            </a:r>
            <a:endParaRPr lang="en-US" altLang="en-US"/>
          </a:p>
        </p:txBody>
      </p:sp>
      <p:sp>
        <p:nvSpPr>
          <p:cNvPr id="54275" name="AutoShape 2"/>
          <p:cNvSpPr>
            <a:spLocks/>
          </p:cNvSpPr>
          <p:nvPr/>
        </p:nvSpPr>
        <p:spPr bwMode="auto">
          <a:xfrm>
            <a:off x="523875" y="1606281"/>
            <a:ext cx="2574925"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algn="ctr" defTabSz="914400" eaLnBrk="1">
              <a:lnSpc>
                <a:spcPct val="100000"/>
              </a:lnSpc>
            </a:pPr>
            <a:r>
              <a:rPr lang="en-US" altLang="en-US" dirty="0">
                <a:latin typeface="Gill Sans" charset="0"/>
                <a:ea typeface="Gill Sans" charset="0"/>
                <a:cs typeface="Gill Sans" charset="0"/>
                <a:sym typeface="Gill Sans" charset="0"/>
              </a:rPr>
              <a:t>Air Quality Neutral</a:t>
            </a:r>
            <a:endParaRPr lang="en-US" altLang="en-US" dirty="0"/>
          </a:p>
        </p:txBody>
      </p:sp>
      <p:sp>
        <p:nvSpPr>
          <p:cNvPr id="54276" name="AutoShape 3"/>
          <p:cNvSpPr>
            <a:spLocks/>
          </p:cNvSpPr>
          <p:nvPr/>
        </p:nvSpPr>
        <p:spPr bwMode="auto">
          <a:xfrm>
            <a:off x="3432175" y="1661274"/>
            <a:ext cx="2709862"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algn="ctr" defTabSz="914400" eaLnBrk="1">
              <a:lnSpc>
                <a:spcPct val="100000"/>
              </a:lnSpc>
            </a:pPr>
            <a:r>
              <a:rPr lang="en-US" altLang="en-US" dirty="0">
                <a:latin typeface="Gill Sans" charset="0"/>
                <a:ea typeface="Gill Sans" charset="0"/>
                <a:cs typeface="Gill Sans" charset="0"/>
                <a:sym typeface="Gill Sans" charset="0"/>
              </a:rPr>
              <a:t>Retrofit programmes</a:t>
            </a:r>
            <a:endParaRPr lang="en-US" altLang="en-US" dirty="0"/>
          </a:p>
        </p:txBody>
      </p:sp>
      <p:sp>
        <p:nvSpPr>
          <p:cNvPr id="54277" name="AutoShape 4"/>
          <p:cNvSpPr>
            <a:spLocks/>
          </p:cNvSpPr>
          <p:nvPr/>
        </p:nvSpPr>
        <p:spPr bwMode="auto">
          <a:xfrm>
            <a:off x="7022579" y="1606504"/>
            <a:ext cx="2541588"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400" eaLnBrk="1">
              <a:lnSpc>
                <a:spcPct val="100000"/>
              </a:lnSpc>
            </a:pPr>
            <a:r>
              <a:rPr lang="en-US" altLang="en-US" dirty="0">
                <a:latin typeface="Gill Sans" charset="0"/>
                <a:ea typeface="Gill Sans" charset="0"/>
                <a:cs typeface="Gill Sans" charset="0"/>
                <a:sym typeface="Gill Sans" charset="0"/>
              </a:rPr>
              <a:t>Construction</a:t>
            </a:r>
            <a:endParaRPr lang="en-US" altLang="en-US" dirty="0"/>
          </a:p>
        </p:txBody>
      </p:sp>
      <p:sp>
        <p:nvSpPr>
          <p:cNvPr id="54278" name="AutoShape 5"/>
          <p:cNvSpPr>
            <a:spLocks/>
          </p:cNvSpPr>
          <p:nvPr/>
        </p:nvSpPr>
        <p:spPr bwMode="auto">
          <a:xfrm>
            <a:off x="898525" y="4136647"/>
            <a:ext cx="1701800"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algn="ctr" defTabSz="914400" eaLnBrk="1">
              <a:lnSpc>
                <a:spcPct val="100000"/>
              </a:lnSpc>
            </a:pPr>
            <a:r>
              <a:rPr lang="en-US" altLang="en-US" dirty="0">
                <a:latin typeface="Gill Sans" charset="0"/>
                <a:ea typeface="Gill Sans" charset="0"/>
                <a:cs typeface="Gill Sans" charset="0"/>
                <a:sym typeface="Gill Sans" charset="0"/>
              </a:rPr>
              <a:t>Local measures</a:t>
            </a:r>
            <a:endParaRPr lang="en-US" altLang="en-US" dirty="0"/>
          </a:p>
        </p:txBody>
      </p:sp>
      <p:sp>
        <p:nvSpPr>
          <p:cNvPr id="54279" name="AutoShape 6"/>
          <p:cNvSpPr>
            <a:spLocks/>
          </p:cNvSpPr>
          <p:nvPr/>
        </p:nvSpPr>
        <p:spPr bwMode="auto">
          <a:xfrm>
            <a:off x="3089833" y="4113213"/>
            <a:ext cx="4035425"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400" eaLnBrk="1">
              <a:lnSpc>
                <a:spcPct val="100000"/>
              </a:lnSpc>
            </a:pPr>
            <a:r>
              <a:rPr lang="en-US" altLang="en-US" dirty="0">
                <a:latin typeface="Gill Sans" charset="0"/>
                <a:ea typeface="Gill Sans" charset="0"/>
                <a:cs typeface="Gill Sans" charset="0"/>
                <a:sym typeface="Gill Sans" charset="0"/>
              </a:rPr>
              <a:t>Mayor’s Air Quality Fund</a:t>
            </a:r>
            <a:endParaRPr lang="en-US" altLang="en-US" dirty="0"/>
          </a:p>
        </p:txBody>
      </p:sp>
      <p:sp>
        <p:nvSpPr>
          <p:cNvPr id="54280" name="AutoShape 7"/>
          <p:cNvSpPr>
            <a:spLocks/>
          </p:cNvSpPr>
          <p:nvPr/>
        </p:nvSpPr>
        <p:spPr bwMode="auto">
          <a:xfrm>
            <a:off x="6588224" y="4134408"/>
            <a:ext cx="2667000"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400" eaLnBrk="1">
              <a:lnSpc>
                <a:spcPct val="100000"/>
              </a:lnSpc>
            </a:pPr>
            <a:r>
              <a:rPr lang="en-US" altLang="en-US" dirty="0">
                <a:latin typeface="Gill Sans" charset="0"/>
                <a:ea typeface="Gill Sans" charset="0"/>
                <a:cs typeface="Gill Sans" charset="0"/>
                <a:sym typeface="Gill Sans" charset="0"/>
              </a:rPr>
              <a:t>Health and </a:t>
            </a:r>
            <a:r>
              <a:rPr lang="en-US" altLang="en-US" dirty="0" err="1">
                <a:latin typeface="Gill Sans" charset="0"/>
                <a:ea typeface="Gill Sans" charset="0"/>
                <a:cs typeface="Gill Sans" charset="0"/>
                <a:sym typeface="Gill Sans" charset="0"/>
              </a:rPr>
              <a:t>comms</a:t>
            </a:r>
            <a:endParaRPr lang="en-US" altLang="en-US" dirty="0"/>
          </a:p>
        </p:txBody>
      </p:sp>
      <p:pic>
        <p:nvPicPr>
          <p:cNvPr id="54281" name="Picture 8" descr="image18.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62350" y="1989138"/>
            <a:ext cx="2449513" cy="1995487"/>
          </a:xfrm>
          <a:prstGeom prst="rect">
            <a:avLst/>
          </a:prstGeom>
          <a:noFill/>
          <a:ln w="12700">
            <a:solidFill>
              <a:srgbClr val="0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4282" name="Picture 9" descr="http://ts2.mm.bing.net/th?id=HN.608037906291754780&amp;pid=1.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9738" y="4508500"/>
            <a:ext cx="2619375" cy="196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4283" name="Picture 10" descr="http://www.unionequipments.com/blog/wp-content/blogs.dir/185/files/2013/09/img-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27763" y="1992313"/>
            <a:ext cx="2879725" cy="215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4284" name="Picture 11" descr="image.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97700" y="4506913"/>
            <a:ext cx="1465263" cy="2100262"/>
          </a:xfrm>
          <a:prstGeom prst="rect">
            <a:avLst/>
          </a:prstGeom>
          <a:noFill/>
          <a:ln w="9525">
            <a:solidFill>
              <a:srgbClr val="0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54285" name="Group 12"/>
          <p:cNvGrpSpPr>
            <a:grpSpLocks/>
          </p:cNvGrpSpPr>
          <p:nvPr/>
        </p:nvGrpSpPr>
        <p:grpSpPr bwMode="auto">
          <a:xfrm>
            <a:off x="3419475" y="4470400"/>
            <a:ext cx="2928938" cy="2003425"/>
            <a:chOff x="0" y="0"/>
            <a:chExt cx="2928938" cy="2003425"/>
          </a:xfrm>
        </p:grpSpPr>
        <p:sp>
          <p:nvSpPr>
            <p:cNvPr id="54287" name="AutoShape 13"/>
            <p:cNvSpPr>
              <a:spLocks/>
            </p:cNvSpPr>
            <p:nvPr/>
          </p:nvSpPr>
          <p:spPr bwMode="auto">
            <a:xfrm>
              <a:off x="0" y="0"/>
              <a:ext cx="2928938" cy="20034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000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p>
              <a:endParaRPr lang="en-GB"/>
            </a:p>
          </p:txBody>
        </p:sp>
        <p:pic>
          <p:nvPicPr>
            <p:cNvPr id="54288" name="Picture 14" descr="Kate.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0"/>
              <a:ext cx="2928938" cy="2003425"/>
            </a:xfrm>
            <a:prstGeom prst="rect">
              <a:avLst/>
            </a:prstGeom>
            <a:noFill/>
            <a:ln w="25400">
              <a:solidFill>
                <a:srgbClr val="0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grpSp>
      <p:pic>
        <p:nvPicPr>
          <p:cNvPr id="54286" name="Picture 15" descr="http://cdn.ttgtmedia.com/rms/microscope/blogs/reseller-radar/2011/07/14/18300-Gherkin.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5650" y="2009775"/>
            <a:ext cx="2047875" cy="2066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092309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342143" y="314325"/>
            <a:ext cx="8344657" cy="1143000"/>
          </a:xfrm>
        </p:spPr>
        <p:txBody>
          <a:bodyPr/>
          <a:lstStyle/>
          <a:p>
            <a:pPr lvl="1" eaLnBrk="1" hangingPunct="1"/>
            <a:r>
              <a:rPr lang="en-GB" sz="3000" dirty="0">
                <a:latin typeface="Gill Sans Light" charset="0"/>
                <a:cs typeface="Gill Sans Light" charset="0"/>
              </a:rPr>
              <a:t>Recent trends in London’s air quality</a:t>
            </a:r>
            <a:br>
              <a:rPr lang="en-GB" sz="3000" dirty="0"/>
            </a:br>
            <a:br>
              <a:rPr lang="en-GB" sz="1200" dirty="0"/>
            </a:br>
            <a:endParaRPr lang="en-GB" sz="1200" dirty="0"/>
          </a:p>
        </p:txBody>
      </p:sp>
      <p:sp>
        <p:nvSpPr>
          <p:cNvPr id="2151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eaLnBrk="1"/>
            <a:fld id="{8FB3FDE6-743F-0B44-8593-5A9220ABF177}" type="slidenum">
              <a:rPr lang="en-US" altLang="en-US">
                <a:solidFill>
                  <a:srgbClr val="898989"/>
                </a:solidFill>
                <a:latin typeface="Gill Sans" charset="0"/>
                <a:ea typeface="Gill Sans" charset="0"/>
                <a:cs typeface="Gill Sans" charset="0"/>
              </a:rPr>
              <a:pPr eaLnBrk="1"/>
              <a:t>6</a:t>
            </a:fld>
            <a:endParaRPr lang="en-US" altLang="en-US">
              <a:solidFill>
                <a:srgbClr val="898989"/>
              </a:solidFill>
              <a:latin typeface="Gill Sans" charset="0"/>
              <a:ea typeface="Gill Sans" charset="0"/>
              <a:cs typeface="Gill Sans"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143" y="1618736"/>
            <a:ext cx="2207570" cy="1704464"/>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143" y="3361807"/>
            <a:ext cx="2207570" cy="1704464"/>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143" y="5116465"/>
            <a:ext cx="2207570" cy="1704464"/>
          </a:xfrm>
          <a:prstGeom prst="rect">
            <a:avLst/>
          </a:prstGeom>
        </p:spPr>
      </p:pic>
      <p:sp>
        <p:nvSpPr>
          <p:cNvPr id="6" name="Rectangle 5"/>
          <p:cNvSpPr/>
          <p:nvPr/>
        </p:nvSpPr>
        <p:spPr>
          <a:xfrm>
            <a:off x="2891481" y="1977081"/>
            <a:ext cx="1198605" cy="531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800" dirty="0">
                <a:solidFill>
                  <a:prstClr val="white"/>
                </a:solidFill>
              </a:rPr>
              <a:t>NO</a:t>
            </a:r>
            <a:r>
              <a:rPr lang="en-US" sz="1800" baseline="-25000" dirty="0">
                <a:solidFill>
                  <a:prstClr val="white"/>
                </a:solidFill>
              </a:rPr>
              <a:t>2</a:t>
            </a:r>
            <a:r>
              <a:rPr lang="en-US" sz="1800" dirty="0">
                <a:solidFill>
                  <a:prstClr val="white"/>
                </a:solidFill>
              </a:rPr>
              <a:t> 2010</a:t>
            </a:r>
          </a:p>
        </p:txBody>
      </p:sp>
      <p:sp>
        <p:nvSpPr>
          <p:cNvPr id="11" name="Rectangle 10"/>
          <p:cNvSpPr/>
          <p:nvPr/>
        </p:nvSpPr>
        <p:spPr>
          <a:xfrm>
            <a:off x="2891480" y="3859427"/>
            <a:ext cx="1198605" cy="531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800" dirty="0">
                <a:solidFill>
                  <a:prstClr val="white"/>
                </a:solidFill>
              </a:rPr>
              <a:t>NO</a:t>
            </a:r>
            <a:r>
              <a:rPr lang="en-US" sz="1800" baseline="-25000" dirty="0">
                <a:solidFill>
                  <a:prstClr val="white"/>
                </a:solidFill>
              </a:rPr>
              <a:t>2 </a:t>
            </a:r>
            <a:r>
              <a:rPr lang="en-US" sz="1800" dirty="0">
                <a:solidFill>
                  <a:prstClr val="white"/>
                </a:solidFill>
              </a:rPr>
              <a:t>2013</a:t>
            </a:r>
          </a:p>
        </p:txBody>
      </p:sp>
      <p:sp>
        <p:nvSpPr>
          <p:cNvPr id="12" name="Rectangle 11"/>
          <p:cNvSpPr/>
          <p:nvPr/>
        </p:nvSpPr>
        <p:spPr>
          <a:xfrm>
            <a:off x="2891479" y="5703026"/>
            <a:ext cx="1198605" cy="531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800" dirty="0">
                <a:solidFill>
                  <a:prstClr val="white"/>
                </a:solidFill>
              </a:rPr>
              <a:t>NO</a:t>
            </a:r>
            <a:r>
              <a:rPr lang="en-US" sz="1800" baseline="-25000" dirty="0">
                <a:solidFill>
                  <a:prstClr val="white"/>
                </a:solidFill>
              </a:rPr>
              <a:t>2 </a:t>
            </a:r>
            <a:r>
              <a:rPr lang="en-US" sz="1800" dirty="0">
                <a:solidFill>
                  <a:prstClr val="white"/>
                </a:solidFill>
              </a:rPr>
              <a:t>2015</a:t>
            </a:r>
          </a:p>
        </p:txBody>
      </p:sp>
      <p:pic>
        <p:nvPicPr>
          <p:cNvPr id="8" name="Picture 7"/>
          <p:cNvPicPr>
            <a:picLocks noChangeAspect="1"/>
          </p:cNvPicPr>
          <p:nvPr/>
        </p:nvPicPr>
        <p:blipFill>
          <a:blip r:embed="rId6"/>
          <a:stretch>
            <a:fillRect/>
          </a:stretch>
        </p:blipFill>
        <p:spPr>
          <a:xfrm>
            <a:off x="4258854" y="1568411"/>
            <a:ext cx="3179910" cy="2601125"/>
          </a:xfrm>
          <a:prstGeom prst="rect">
            <a:avLst/>
          </a:prstGeom>
        </p:spPr>
      </p:pic>
      <p:pic>
        <p:nvPicPr>
          <p:cNvPr id="9" name="Picture 8"/>
          <p:cNvPicPr>
            <a:picLocks noChangeAspect="1"/>
          </p:cNvPicPr>
          <p:nvPr/>
        </p:nvPicPr>
        <p:blipFill>
          <a:blip r:embed="rId7"/>
          <a:stretch>
            <a:fillRect/>
          </a:stretch>
        </p:blipFill>
        <p:spPr>
          <a:xfrm>
            <a:off x="4295924" y="4169536"/>
            <a:ext cx="3179912" cy="2602912"/>
          </a:xfrm>
          <a:prstGeom prst="rect">
            <a:avLst/>
          </a:prstGeom>
        </p:spPr>
      </p:pic>
      <p:sp>
        <p:nvSpPr>
          <p:cNvPr id="14" name="Rectangle 13"/>
          <p:cNvSpPr/>
          <p:nvPr/>
        </p:nvSpPr>
        <p:spPr>
          <a:xfrm>
            <a:off x="7595175" y="2421927"/>
            <a:ext cx="1198605" cy="6796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800">
                <a:solidFill>
                  <a:prstClr val="white"/>
                </a:solidFill>
              </a:rPr>
              <a:t>NO</a:t>
            </a:r>
            <a:r>
              <a:rPr lang="en-US" sz="1800" baseline="-25000">
                <a:solidFill>
                  <a:prstClr val="white"/>
                </a:solidFill>
              </a:rPr>
              <a:t>2</a:t>
            </a:r>
            <a:r>
              <a:rPr lang="en-US" sz="1800">
                <a:solidFill>
                  <a:prstClr val="white"/>
                </a:solidFill>
              </a:rPr>
              <a:t> trend 2000-2015</a:t>
            </a:r>
            <a:endParaRPr lang="en-US" sz="1800" dirty="0">
              <a:solidFill>
                <a:prstClr val="white"/>
              </a:solidFill>
            </a:endParaRPr>
          </a:p>
        </p:txBody>
      </p:sp>
      <p:sp>
        <p:nvSpPr>
          <p:cNvPr id="15" name="Rectangle 14"/>
          <p:cNvSpPr/>
          <p:nvPr/>
        </p:nvSpPr>
        <p:spPr>
          <a:xfrm>
            <a:off x="7595175" y="5023404"/>
            <a:ext cx="1198605" cy="957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800">
                <a:solidFill>
                  <a:prstClr val="white"/>
                </a:solidFill>
              </a:rPr>
              <a:t>PM</a:t>
            </a:r>
            <a:r>
              <a:rPr lang="en-US" sz="1800" baseline="-25000">
                <a:solidFill>
                  <a:prstClr val="white"/>
                </a:solidFill>
              </a:rPr>
              <a:t>10</a:t>
            </a:r>
            <a:r>
              <a:rPr lang="en-US" sz="1800">
                <a:solidFill>
                  <a:prstClr val="white"/>
                </a:solidFill>
              </a:rPr>
              <a:t> trend 2004-2015</a:t>
            </a:r>
            <a:endParaRPr lang="en-US" sz="1800" dirty="0">
              <a:solidFill>
                <a:prstClr val="white"/>
              </a:solidFill>
            </a:endParaRPr>
          </a:p>
        </p:txBody>
      </p:sp>
    </p:spTree>
    <p:extLst>
      <p:ext uri="{BB962C8B-B14F-4D97-AF65-F5344CB8AC3E}">
        <p14:creationId xmlns:p14="http://schemas.microsoft.com/office/powerpoint/2010/main" val="126086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p:cNvSpPr>
          <p:nvPr>
            <p:ph type="title"/>
          </p:nvPr>
        </p:nvSpPr>
        <p:spPr bwMode="auto">
          <a:xfrm>
            <a:off x="12700" y="276225"/>
            <a:ext cx="9131300" cy="11445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marL="446088" defTabSz="914400" eaLnBrk="1"/>
            <a:r>
              <a:rPr lang="en-US" altLang="en-US" sz="3000" dirty="0">
                <a:latin typeface="Gill Sans Light" charset="0"/>
                <a:cs typeface="Gill Sans Light" charset="0"/>
                <a:sym typeface="Gill Sans Light" charset="0"/>
              </a:rPr>
              <a:t>Why an Ultra Low Emission Zone?</a:t>
            </a:r>
            <a:endParaRPr lang="en-US" altLang="en-US" sz="3000" dirty="0"/>
          </a:p>
        </p:txBody>
      </p:sp>
      <p:sp>
        <p:nvSpPr>
          <p:cNvPr id="56323" name="AutoShape 2"/>
          <p:cNvSpPr>
            <a:spLocks/>
          </p:cNvSpPr>
          <p:nvPr/>
        </p:nvSpPr>
        <p:spPr bwMode="auto">
          <a:xfrm>
            <a:off x="4176713" y="1773238"/>
            <a:ext cx="4572000" cy="5805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19" tIns="45719" rIns="45719" bIns="45719"/>
          <a:lstStyle>
            <a:lvl1pPr marL="285750" indent="-285750"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400" eaLnBrk="1">
              <a:lnSpc>
                <a:spcPct val="100000"/>
              </a:lnSpc>
              <a:buSzPct val="100000"/>
              <a:buFont typeface="Gill Sans" charset="0"/>
              <a:buChar char="•"/>
            </a:pPr>
            <a:r>
              <a:rPr lang="en-US" altLang="en-US" sz="1800" dirty="0">
                <a:latin typeface="Gill Sans Light" charset="0"/>
                <a:ea typeface="Gill Sans Light" charset="0"/>
                <a:cs typeface="Gill Sans Light" charset="0"/>
                <a:sym typeface="Gill Sans Light" charset="0"/>
              </a:rPr>
              <a:t>Previous Mayor adopted ULEZ to tackle air pollution in central London, which was expected to remain an air quality focus area beyond 2020</a:t>
            </a:r>
          </a:p>
          <a:p>
            <a:pPr defTabSz="914400" eaLnBrk="1">
              <a:lnSpc>
                <a:spcPct val="100000"/>
              </a:lnSpc>
              <a:buSzPct val="100000"/>
              <a:buFont typeface="Gill Sans" charset="0"/>
              <a:buChar char="•"/>
            </a:pPr>
            <a:endParaRPr lang="en-US" altLang="en-US" sz="1800" dirty="0">
              <a:latin typeface="Gill Sans Light" charset="0"/>
              <a:ea typeface="Gill Sans Light" charset="0"/>
              <a:cs typeface="Gill Sans Light" charset="0"/>
              <a:sym typeface="Gill Sans Light" charset="0"/>
            </a:endParaRPr>
          </a:p>
          <a:p>
            <a:pPr defTabSz="914400" eaLnBrk="1">
              <a:lnSpc>
                <a:spcPct val="100000"/>
              </a:lnSpc>
              <a:buSzPct val="100000"/>
              <a:buFont typeface="Gill Sans" charset="0"/>
              <a:buChar char="•"/>
            </a:pPr>
            <a:r>
              <a:rPr lang="en-US" altLang="en-US" sz="1800" dirty="0">
                <a:latin typeface="Gill Sans Light" charset="0"/>
                <a:ea typeface="Gill Sans Light" charset="0"/>
                <a:cs typeface="Gill Sans Light" charset="0"/>
                <a:sym typeface="Gill Sans Light" charset="0"/>
              </a:rPr>
              <a:t>Greatest amount of public exposure and highest emissions occur here</a:t>
            </a:r>
          </a:p>
          <a:p>
            <a:pPr defTabSz="914400" eaLnBrk="1">
              <a:lnSpc>
                <a:spcPct val="100000"/>
              </a:lnSpc>
              <a:buSzPct val="100000"/>
              <a:buFont typeface="Gill Sans" charset="0"/>
              <a:buChar char="•"/>
            </a:pPr>
            <a:endParaRPr lang="en-US" altLang="en-US" sz="1800" dirty="0">
              <a:latin typeface="Gill Sans Light" charset="0"/>
              <a:ea typeface="Gill Sans Light" charset="0"/>
              <a:cs typeface="Gill Sans Light" charset="0"/>
              <a:sym typeface="Gill Sans Light" charset="0"/>
            </a:endParaRPr>
          </a:p>
          <a:p>
            <a:pPr defTabSz="914400" eaLnBrk="1">
              <a:lnSpc>
                <a:spcPct val="100000"/>
              </a:lnSpc>
              <a:buSzPct val="100000"/>
              <a:buFont typeface="Gill Sans" charset="0"/>
              <a:buChar char="•"/>
            </a:pPr>
            <a:r>
              <a:rPr lang="en-US" altLang="en-US" sz="1800" dirty="0">
                <a:latin typeface="Gill Sans Light" charset="0"/>
                <a:ea typeface="Gill Sans Light" charset="0"/>
                <a:cs typeface="Gill Sans Light" charset="0"/>
                <a:sym typeface="Gill Sans Light" charset="0"/>
              </a:rPr>
              <a:t>Congestion Zone is established with embedded travel </a:t>
            </a:r>
            <a:r>
              <a:rPr lang="en-US" altLang="en-US" sz="1800" dirty="0" err="1">
                <a:latin typeface="Gill Sans Light" charset="0"/>
                <a:ea typeface="Gill Sans Light" charset="0"/>
                <a:cs typeface="Gill Sans Light" charset="0"/>
                <a:sym typeface="Gill Sans Light" charset="0"/>
              </a:rPr>
              <a:t>behaviour</a:t>
            </a:r>
            <a:r>
              <a:rPr lang="en-US" altLang="en-US" sz="1800" dirty="0">
                <a:latin typeface="Gill Sans Light" charset="0"/>
                <a:ea typeface="Gill Sans Light" charset="0"/>
                <a:cs typeface="Gill Sans Light" charset="0"/>
                <a:sym typeface="Gill Sans Light" charset="0"/>
              </a:rPr>
              <a:t> and enforcement</a:t>
            </a:r>
          </a:p>
          <a:p>
            <a:pPr defTabSz="914400" eaLnBrk="1">
              <a:lnSpc>
                <a:spcPct val="100000"/>
              </a:lnSpc>
              <a:buSzPct val="100000"/>
              <a:buFont typeface="Gill Sans" charset="0"/>
              <a:buChar char="•"/>
            </a:pPr>
            <a:endParaRPr lang="en-US" altLang="en-US" sz="1800" dirty="0">
              <a:latin typeface="Gill Sans Light" charset="0"/>
              <a:ea typeface="Gill Sans Light" charset="0"/>
              <a:cs typeface="Gill Sans Light" charset="0"/>
              <a:sym typeface="Gill Sans Light" charset="0"/>
            </a:endParaRPr>
          </a:p>
          <a:p>
            <a:pPr defTabSz="914400" eaLnBrk="1">
              <a:lnSpc>
                <a:spcPct val="100000"/>
              </a:lnSpc>
              <a:buSzPct val="100000"/>
              <a:buFont typeface="Gill Sans" charset="0"/>
              <a:buChar char="•"/>
            </a:pPr>
            <a:r>
              <a:rPr lang="en-US" altLang="en-US" sz="1800" dirty="0">
                <a:latin typeface="Gill Sans Light" charset="0"/>
                <a:ea typeface="Gill Sans Light" charset="0"/>
                <a:cs typeface="Gill Sans Light" charset="0"/>
                <a:sym typeface="Gill Sans Light" charset="0"/>
              </a:rPr>
              <a:t>An opportunity to promote and encourage use of ultra low emission vehicles by building on existing Ultra Low Emission Discount</a:t>
            </a:r>
          </a:p>
          <a:p>
            <a:pPr defTabSz="914400" eaLnBrk="1">
              <a:lnSpc>
                <a:spcPct val="100000"/>
              </a:lnSpc>
              <a:buSzPct val="100000"/>
              <a:buFont typeface="Gill Sans" charset="0"/>
              <a:buChar char="•"/>
            </a:pPr>
            <a:endParaRPr lang="en-US" altLang="en-US" sz="1800" dirty="0">
              <a:latin typeface="Gill Sans Light" charset="0"/>
              <a:ea typeface="Gill Sans Light" charset="0"/>
              <a:cs typeface="Gill Sans Light" charset="0"/>
              <a:sym typeface="Gill Sans Light" charset="0"/>
            </a:endParaRPr>
          </a:p>
          <a:p>
            <a:pPr eaLnBrk="1">
              <a:buSzPct val="100000"/>
              <a:buFont typeface="Gill Sans" charset="0"/>
              <a:buChar char="•"/>
            </a:pPr>
            <a:r>
              <a:rPr lang="en-US" altLang="en-US" sz="1800" dirty="0">
                <a:latin typeface="Gill Sans Light" charset="0"/>
                <a:ea typeface="Gill Sans Light" charset="0"/>
                <a:cs typeface="Gill Sans Light" charset="0"/>
                <a:sym typeface="Gill Sans Light" charset="0"/>
              </a:rPr>
              <a:t>A driver to transform TfL services</a:t>
            </a:r>
          </a:p>
          <a:p>
            <a:pPr defTabSz="914400" eaLnBrk="1">
              <a:lnSpc>
                <a:spcPct val="100000"/>
              </a:lnSpc>
              <a:buSzPct val="100000"/>
              <a:buFont typeface="Gill Sans" charset="0"/>
              <a:buChar char="•"/>
            </a:pPr>
            <a:endParaRPr lang="en-US" altLang="en-US" sz="2200" dirty="0">
              <a:latin typeface="Gill Sans Light" charset="0"/>
              <a:ea typeface="Gill Sans Light" charset="0"/>
              <a:cs typeface="Gill Sans Light" charset="0"/>
              <a:sym typeface="Gill Sans Light" charset="0"/>
            </a:endParaRPr>
          </a:p>
          <a:p>
            <a:pPr defTabSz="914400" eaLnBrk="1">
              <a:lnSpc>
                <a:spcPct val="100000"/>
              </a:lnSpc>
              <a:buSzPct val="100000"/>
              <a:buFont typeface="Gill Sans" charset="0"/>
              <a:buChar char="•"/>
            </a:pPr>
            <a:endParaRPr lang="en-US" altLang="en-US" sz="2200" dirty="0">
              <a:latin typeface="Gill Sans Light" charset="0"/>
              <a:ea typeface="Gill Sans Light" charset="0"/>
              <a:cs typeface="Gill Sans Light" charset="0"/>
              <a:sym typeface="Gill Sans Light" charset="0"/>
            </a:endParaRPr>
          </a:p>
        </p:txBody>
      </p:sp>
      <p:pic>
        <p:nvPicPr>
          <p:cNvPr id="56324" name="Picture 3" descr="imag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7163" y="1700213"/>
            <a:ext cx="3960812" cy="3263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7283008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p:cNvSpPr>
          <p:nvPr>
            <p:ph type="title"/>
          </p:nvPr>
        </p:nvSpPr>
        <p:spPr bwMode="auto">
          <a:xfrm>
            <a:off x="382588" y="390525"/>
            <a:ext cx="7772400" cy="868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p>
            <a:pPr eaLnBrk="1"/>
            <a:r>
              <a:rPr lang="en-US" altLang="en-US" sz="3000">
                <a:latin typeface="Gill Sans Light" charset="0"/>
                <a:cs typeface="Gill Sans Light" charset="0"/>
                <a:sym typeface="Gill Sans Light" charset="0"/>
              </a:rPr>
              <a:t>ULEZ standards</a:t>
            </a:r>
            <a:endParaRPr lang="en-US" altLang="en-US" sz="3000"/>
          </a:p>
        </p:txBody>
      </p:sp>
      <p:pic>
        <p:nvPicPr>
          <p:cNvPr id="57347" name="Picture 2" descr="User choices graphic.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628775"/>
            <a:ext cx="9144000" cy="4813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74589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p:cNvSpPr>
          <p:nvPr>
            <p:ph type="title"/>
          </p:nvPr>
        </p:nvSpPr>
        <p:spPr bwMode="auto">
          <a:xfrm>
            <a:off x="12700" y="276225"/>
            <a:ext cx="8474075" cy="11445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marL="446088" defTabSz="914400" eaLnBrk="1"/>
            <a:r>
              <a:rPr lang="en-US" altLang="en-US" sz="3000" dirty="0">
                <a:latin typeface="Gill Sans Light" charset="0"/>
                <a:ea typeface="Gill Sans Light" charset="0"/>
                <a:cs typeface="Gill Sans Light" charset="0"/>
                <a:sym typeface="Gill Sans Light" charset="0"/>
              </a:rPr>
              <a:t>London’s Ultra Low Emission Zone</a:t>
            </a:r>
            <a:endParaRPr lang="en-US" altLang="en-US" sz="3000" dirty="0"/>
          </a:p>
        </p:txBody>
      </p:sp>
      <p:sp>
        <p:nvSpPr>
          <p:cNvPr id="36867" name="AutoShape 2"/>
          <p:cNvSpPr>
            <a:spLocks/>
          </p:cNvSpPr>
          <p:nvPr/>
        </p:nvSpPr>
        <p:spPr bwMode="auto">
          <a:xfrm>
            <a:off x="3419872" y="1660525"/>
            <a:ext cx="5832648" cy="558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19" tIns="45719" rIns="45719" bIns="45719"/>
          <a:lstStyle>
            <a:lvl1pPr marL="285750" indent="-285750"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r>
              <a:rPr lang="en-US" altLang="en-US" sz="1800" dirty="0">
                <a:latin typeface="Gill Sans Light" charset="0"/>
                <a:ea typeface="Gill Sans Light" charset="0"/>
                <a:cs typeface="Gill Sans Light" charset="0"/>
                <a:sym typeface="Gill Sans Light" charset="0"/>
              </a:rPr>
              <a:t>Significant reduction in emissions from Ultra Low Emission Zone</a:t>
            </a:r>
          </a:p>
          <a:p>
            <a:pPr eaLnBrk="1" hangingPunct="0">
              <a:buSzPct val="100000"/>
              <a:buFont typeface="Gill Sans" charset="0"/>
              <a:buChar char="•"/>
            </a:pPr>
            <a:endParaRPr lang="en-US" altLang="en-US" sz="18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r>
              <a:rPr lang="en-GB" altLang="en-US" sz="1800" dirty="0"/>
              <a:t>ULEZ significantly expedites London’s NO</a:t>
            </a:r>
            <a:r>
              <a:rPr lang="en-GB" altLang="en-US" sz="1800" baseline="-25000" dirty="0"/>
              <a:t>2</a:t>
            </a:r>
            <a:r>
              <a:rPr lang="en-GB" altLang="en-US" sz="1800" dirty="0"/>
              <a:t> compliance</a:t>
            </a:r>
          </a:p>
          <a:p>
            <a:pPr eaLnBrk="1" hangingPunct="0">
              <a:buSzPct val="100000"/>
              <a:buFont typeface="Gill Sans" charset="0"/>
              <a:buChar char="•"/>
            </a:pPr>
            <a:endParaRPr lang="en-US" altLang="en-US" sz="18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r>
              <a:rPr lang="en-US" altLang="en-US" sz="1800" dirty="0">
                <a:latin typeface="Gill Sans Light" charset="0"/>
                <a:ea typeface="Gill Sans Light" charset="0"/>
                <a:cs typeface="Gill Sans Light" charset="0"/>
                <a:sym typeface="Gill Sans Light" charset="0"/>
              </a:rPr>
              <a:t>But still did not achieve compliance</a:t>
            </a:r>
          </a:p>
          <a:p>
            <a:pPr eaLnBrk="1" hangingPunct="0">
              <a:buSzPct val="100000"/>
              <a:buFont typeface="Gill Sans" charset="0"/>
              <a:buChar char="•"/>
            </a:pPr>
            <a:endParaRPr lang="en-US" altLang="en-US" sz="18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r>
              <a:rPr lang="en-US" altLang="en-US" sz="1800" dirty="0">
                <a:latin typeface="Gill Sans Light" charset="0"/>
                <a:ea typeface="Gill Sans Light" charset="0"/>
                <a:cs typeface="Gill Sans Light" charset="0"/>
                <a:sym typeface="Gill Sans Light" charset="0"/>
              </a:rPr>
              <a:t>Government’s National Air Quality Action Plan assumed 2025 as compliance date</a:t>
            </a: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a:p>
            <a:pPr eaLnBrk="1" hangingPunct="0">
              <a:buSzPct val="100000"/>
              <a:buFont typeface="Gill Sans" charset="0"/>
              <a:buChar char="•"/>
            </a:pPr>
            <a:endParaRPr lang="en-US" altLang="en-US" sz="1400" dirty="0">
              <a:latin typeface="Gill Sans Light" charset="0"/>
              <a:ea typeface="Gill Sans Light" charset="0"/>
              <a:cs typeface="Gill Sans Light" charset="0"/>
              <a:sym typeface="Gill Sans Light" charset="0"/>
            </a:endParaRPr>
          </a:p>
        </p:txBody>
      </p:sp>
      <p:pic>
        <p:nvPicPr>
          <p:cNvPr id="36868" name="Picture 7" descr="2020 Baseline NO2 600dpi.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0113" y="1660525"/>
            <a:ext cx="2376487" cy="190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Rectangle 1"/>
          <p:cNvSpPr>
            <a:spLocks noChangeArrowheads="1"/>
          </p:cNvSpPr>
          <p:nvPr/>
        </p:nvSpPr>
        <p:spPr bwMode="auto">
          <a:xfrm>
            <a:off x="3802075" y="1700237"/>
            <a:ext cx="4910138"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defTabSz="457200" eaLnBrk="1" hangingPunct="0">
              <a:lnSpc>
                <a:spcPct val="90000"/>
              </a:lnSpc>
            </a:pPr>
            <a:r>
              <a:rPr lang="en-GB" altLang="en-US" sz="1400">
                <a:latin typeface="Gill Sans Light" charset="0"/>
                <a:ea typeface="Gill Sans Light" charset="0"/>
                <a:cs typeface="Gill Sans Light" charset="0"/>
              </a:rPr>
              <a:t>The full ULEZ package would reduce total vehicle NO</a:t>
            </a:r>
            <a:r>
              <a:rPr lang="en-GB" altLang="en-US" sz="1400" baseline="-25000">
                <a:latin typeface="Gill Sans Light" charset="0"/>
                <a:ea typeface="Gill Sans Light" charset="0"/>
                <a:cs typeface="Gill Sans Light" charset="0"/>
              </a:rPr>
              <a:t>x</a:t>
            </a:r>
            <a:r>
              <a:rPr lang="en-GB" altLang="en-US" sz="1400">
                <a:latin typeface="Gill Sans Light" charset="0"/>
                <a:ea typeface="Gill Sans Light" charset="0"/>
                <a:cs typeface="Gill Sans Light" charset="0"/>
              </a:rPr>
              <a:t> by 49%, PM</a:t>
            </a:r>
            <a:r>
              <a:rPr lang="en-GB" altLang="en-US" sz="1400" baseline="-25000">
                <a:latin typeface="Gill Sans Light" charset="0"/>
                <a:ea typeface="Gill Sans Light" charset="0"/>
                <a:cs typeface="Gill Sans Light" charset="0"/>
              </a:rPr>
              <a:t>10</a:t>
            </a:r>
            <a:r>
              <a:rPr lang="en-GB" altLang="en-US" sz="1400">
                <a:latin typeface="Gill Sans Light" charset="0"/>
                <a:ea typeface="Gill Sans Light" charset="0"/>
                <a:cs typeface="Gill Sans Light" charset="0"/>
              </a:rPr>
              <a:t> / PM</a:t>
            </a:r>
            <a:r>
              <a:rPr lang="en-GB" altLang="en-US" sz="1400" baseline="-25000">
                <a:latin typeface="Gill Sans Light" charset="0"/>
                <a:ea typeface="Gill Sans Light" charset="0"/>
                <a:cs typeface="Gill Sans Light" charset="0"/>
              </a:rPr>
              <a:t>2.5</a:t>
            </a:r>
            <a:r>
              <a:rPr lang="en-GB" altLang="en-US" sz="1400">
                <a:latin typeface="Gill Sans Light" charset="0"/>
                <a:ea typeface="Gill Sans Light" charset="0"/>
                <a:cs typeface="Gill Sans Light" charset="0"/>
              </a:rPr>
              <a:t> 64% and CO</a:t>
            </a:r>
            <a:r>
              <a:rPr lang="en-GB" altLang="en-US" sz="1400" baseline="-25000">
                <a:latin typeface="Gill Sans Light" charset="0"/>
                <a:ea typeface="Gill Sans Light" charset="0"/>
                <a:cs typeface="Gill Sans Light" charset="0"/>
              </a:rPr>
              <a:t>2</a:t>
            </a:r>
            <a:r>
              <a:rPr lang="en-GB" altLang="en-US" sz="1400">
                <a:latin typeface="Gill Sans Light" charset="0"/>
                <a:ea typeface="Gill Sans Light" charset="0"/>
                <a:cs typeface="Gill Sans Light" charset="0"/>
              </a:rPr>
              <a:t> by 15% in central London. </a:t>
            </a:r>
          </a:p>
          <a:p>
            <a:pPr defTabSz="457200" eaLnBrk="1" hangingPunct="0">
              <a:lnSpc>
                <a:spcPct val="90000"/>
              </a:lnSpc>
            </a:pPr>
            <a:endParaRPr lang="en-GB" altLang="en-US" sz="1400">
              <a:latin typeface="Gill Sans Light" charset="0"/>
              <a:ea typeface="Gill Sans Light" charset="0"/>
              <a:cs typeface="Gill Sans Light" charset="0"/>
            </a:endParaRPr>
          </a:p>
          <a:p>
            <a:pPr defTabSz="457200" eaLnBrk="1" hangingPunct="0">
              <a:lnSpc>
                <a:spcPct val="90000"/>
              </a:lnSpc>
            </a:pPr>
            <a:r>
              <a:rPr lang="en-GB" altLang="en-US" sz="1400">
                <a:latin typeface="Gill Sans Light" charset="0"/>
                <a:ea typeface="Gill Sans Light" charset="0"/>
                <a:cs typeface="Gill Sans Light" charset="0"/>
              </a:rPr>
              <a:t>Breakdown of NO</a:t>
            </a:r>
            <a:r>
              <a:rPr lang="en-GB" altLang="en-US" sz="1400" baseline="-25000">
                <a:latin typeface="Gill Sans Light" charset="0"/>
                <a:ea typeface="Gill Sans Light" charset="0"/>
                <a:cs typeface="Gill Sans Light" charset="0"/>
              </a:rPr>
              <a:t>x</a:t>
            </a:r>
            <a:r>
              <a:rPr lang="en-GB" altLang="en-US" sz="1400">
                <a:latin typeface="Gill Sans Light" charset="0"/>
                <a:ea typeface="Gill Sans Light" charset="0"/>
                <a:cs typeface="Gill Sans Light" charset="0"/>
              </a:rPr>
              <a:t> savings according to vehicle type...</a:t>
            </a:r>
          </a:p>
        </p:txBody>
      </p:sp>
      <p:pic>
        <p:nvPicPr>
          <p:cNvPr id="36870" name="Content Placeholder 4" descr="2025 Base NO2.png"/>
          <p:cNvPicPr>
            <a:picLocks noGrp="1" noChangeAspect="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900113" y="4522788"/>
            <a:ext cx="2376487" cy="1743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val 2"/>
          <p:cNvSpPr/>
          <p:nvPr/>
        </p:nvSpPr>
        <p:spPr bwMode="auto">
          <a:xfrm>
            <a:off x="1527175" y="2205038"/>
            <a:ext cx="1008063" cy="792162"/>
          </a:xfrm>
          <a:prstGeom prst="ellipse">
            <a:avLst/>
          </a:prstGeom>
          <a:noFill/>
          <a:ln w="25400" cap="flat" cmpd="sng" algn="ctr">
            <a:solidFill>
              <a:srgbClr val="FF0000"/>
            </a:solidFill>
            <a:prstDash val="solid"/>
            <a:round/>
            <a:headEnd type="none" w="med" len="med"/>
            <a:tailEnd type="none" w="med" len="med"/>
          </a:ln>
          <a:effectLst>
            <a:outerShdw blurRad="38100" dist="23000" dir="5400000" algn="ctr" rotWithShape="0">
              <a:srgbClr val="000000">
                <a:alpha val="34999"/>
              </a:srgbClr>
            </a:outerShdw>
          </a:effectLst>
        </p:spPr>
        <p:txBody>
          <a:bodyPr lIns="45718" tIns="45718" rIns="45718" bIns="45718" anchor="ctr"/>
          <a:lstStyle/>
          <a:p>
            <a:pPr marL="457200" defTabSz="457200" hangingPunct="0">
              <a:lnSpc>
                <a:spcPct val="90000"/>
              </a:lnSpc>
              <a:defRPr/>
            </a:pPr>
            <a:endParaRPr lang="en-GB" sz="1800">
              <a:solidFill>
                <a:srgbClr val="000000"/>
              </a:solidFill>
              <a:latin typeface="Helvetica" charset="0"/>
              <a:cs typeface="Helvetica" charset="0"/>
              <a:sym typeface="Helvetica" charset="0"/>
            </a:endParaRPr>
          </a:p>
        </p:txBody>
      </p:sp>
      <p:cxnSp>
        <p:nvCxnSpPr>
          <p:cNvPr id="5" name="Straight Arrow Connector 4"/>
          <p:cNvCxnSpPr/>
          <p:nvPr/>
        </p:nvCxnSpPr>
        <p:spPr bwMode="auto">
          <a:xfrm>
            <a:off x="2051050" y="3213100"/>
            <a:ext cx="0" cy="1584325"/>
          </a:xfrm>
          <a:prstGeom prst="straightConnector1">
            <a:avLst/>
          </a:prstGeom>
          <a:solidFill>
            <a:srgbClr val="FFFFFF"/>
          </a:solidFill>
          <a:ln w="25400" cap="flat" cmpd="sng" algn="ctr">
            <a:solidFill>
              <a:schemeClr val="tx1"/>
            </a:solidFill>
            <a:prstDash val="solid"/>
            <a:round/>
            <a:headEnd type="none" w="med" len="med"/>
            <a:tailEnd type="arrow"/>
          </a:ln>
          <a:effectLst>
            <a:outerShdw blurRad="38100" dist="23000" dir="5400000" algn="ctr" rotWithShape="0">
              <a:srgbClr val="000000">
                <a:alpha val="34999"/>
              </a:srgbClr>
            </a:outerShdw>
          </a:effectLst>
        </p:spPr>
      </p:cxnSp>
      <p:sp>
        <p:nvSpPr>
          <p:cNvPr id="17" name="Oval 16"/>
          <p:cNvSpPr/>
          <p:nvPr/>
        </p:nvSpPr>
        <p:spPr bwMode="auto">
          <a:xfrm>
            <a:off x="1547813" y="4986338"/>
            <a:ext cx="1008062" cy="792162"/>
          </a:xfrm>
          <a:prstGeom prst="ellipse">
            <a:avLst/>
          </a:prstGeom>
          <a:noFill/>
          <a:ln w="25400" cap="flat" cmpd="sng" algn="ctr">
            <a:solidFill>
              <a:schemeClr val="accent2"/>
            </a:solidFill>
            <a:prstDash val="solid"/>
            <a:round/>
            <a:headEnd type="none" w="med" len="med"/>
            <a:tailEnd type="none" w="med" len="med"/>
          </a:ln>
          <a:effectLst>
            <a:outerShdw blurRad="38100" dist="23000" dir="5400000" algn="ctr" rotWithShape="0">
              <a:srgbClr val="000000">
                <a:alpha val="34999"/>
              </a:srgbClr>
            </a:outerShdw>
          </a:effectLst>
        </p:spPr>
        <p:txBody>
          <a:bodyPr lIns="45718" tIns="45718" rIns="45718" bIns="45718" anchor="ctr"/>
          <a:lstStyle/>
          <a:p>
            <a:pPr marL="457200" defTabSz="457200" hangingPunct="0">
              <a:lnSpc>
                <a:spcPct val="90000"/>
              </a:lnSpc>
              <a:defRPr/>
            </a:pPr>
            <a:endParaRPr lang="en-GB" sz="1800">
              <a:solidFill>
                <a:srgbClr val="000000"/>
              </a:solidFill>
              <a:latin typeface="Helvetica" charset="0"/>
              <a:cs typeface="Helvetica" charset="0"/>
              <a:sym typeface="Helvetica" charset="0"/>
            </a:endParaRPr>
          </a:p>
        </p:txBody>
      </p:sp>
      <p:sp>
        <p:nvSpPr>
          <p:cNvPr id="12" name="Rectangle 11"/>
          <p:cNvSpPr/>
          <p:nvPr/>
        </p:nvSpPr>
        <p:spPr bwMode="auto">
          <a:xfrm>
            <a:off x="3671900" y="1628800"/>
            <a:ext cx="5184775" cy="2348370"/>
          </a:xfrm>
          <a:prstGeom prst="rect">
            <a:avLst/>
          </a:prstGeom>
          <a:no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p:spPr>
        <p:txBody>
          <a:bodyPr lIns="45718" tIns="45718" rIns="45718" bIns="45718" anchor="ctr"/>
          <a:lstStyle/>
          <a:p>
            <a:pPr marL="457200" defTabSz="457200" hangingPunct="0">
              <a:lnSpc>
                <a:spcPct val="90000"/>
              </a:lnSpc>
              <a:defRPr/>
            </a:pPr>
            <a:endParaRPr lang="en-GB" sz="1800">
              <a:solidFill>
                <a:srgbClr val="000000"/>
              </a:solidFill>
              <a:latin typeface="Helvetica" charset="0"/>
              <a:cs typeface="Helvetica" charset="0"/>
              <a:sym typeface="Helvetica" charset="0"/>
            </a:endParaRPr>
          </a:p>
        </p:txBody>
      </p:sp>
      <p:sp>
        <p:nvSpPr>
          <p:cNvPr id="36875" name="TextBox 13"/>
          <p:cNvSpPr txBox="1">
            <a:spLocks noChangeArrowheads="1"/>
          </p:cNvSpPr>
          <p:nvPr/>
        </p:nvSpPr>
        <p:spPr bwMode="auto">
          <a:xfrm>
            <a:off x="125413" y="3690938"/>
            <a:ext cx="1905000" cy="2862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a:defRPr>
                <a:solidFill>
                  <a:srgbClr val="000000"/>
                </a:solidFill>
                <a:latin typeface="Helvetica" charset="0"/>
                <a:ea typeface="Helvetica" charset="0"/>
                <a:cs typeface="Helvetica" charset="0"/>
                <a:sym typeface="Helvetica" charset="0"/>
              </a:defRPr>
            </a:lvl1pPr>
            <a:lvl2pPr marL="742950" indent="-285750" eaLnBrk="0">
              <a:defRPr>
                <a:solidFill>
                  <a:srgbClr val="000000"/>
                </a:solidFill>
                <a:latin typeface="Helvetica" charset="0"/>
                <a:ea typeface="Helvetica" charset="0"/>
                <a:cs typeface="Helvetica" charset="0"/>
                <a:sym typeface="Helvetica" charset="0"/>
              </a:defRPr>
            </a:lvl2pPr>
            <a:lvl3pPr marL="1143000" indent="-228600" eaLnBrk="0">
              <a:defRPr>
                <a:solidFill>
                  <a:srgbClr val="000000"/>
                </a:solidFill>
                <a:latin typeface="Helvetica" charset="0"/>
                <a:ea typeface="Helvetica" charset="0"/>
                <a:cs typeface="Helvetica" charset="0"/>
                <a:sym typeface="Helvetica" charset="0"/>
              </a:defRPr>
            </a:lvl3pPr>
            <a:lvl4pPr marL="1600200" indent="-228600" eaLnBrk="0">
              <a:defRPr>
                <a:solidFill>
                  <a:srgbClr val="000000"/>
                </a:solidFill>
                <a:latin typeface="Helvetica" charset="0"/>
                <a:ea typeface="Helvetica" charset="0"/>
                <a:cs typeface="Helvetica" charset="0"/>
                <a:sym typeface="Helvetica" charset="0"/>
              </a:defRPr>
            </a:lvl4pPr>
            <a:lvl5pPr marL="2057400" indent="-228600" eaLnBrk="0">
              <a:defRPr>
                <a:solidFill>
                  <a:srgbClr val="000000"/>
                </a:solidFill>
                <a:latin typeface="Helvetica" charset="0"/>
                <a:ea typeface="Helvetica" charset="0"/>
                <a:cs typeface="Helvetica" charset="0"/>
                <a:sym typeface="Helvetica" charset="0"/>
              </a:defRPr>
            </a:lvl5pPr>
            <a:lvl6pPr marL="25146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defTabSz="457200" eaLnBrk="0" fontAlgn="base" hangingPunct="0">
              <a:lnSpc>
                <a:spcPct val="90000"/>
              </a:lnSpc>
              <a:spcBef>
                <a:spcPct val="0"/>
              </a:spcBef>
              <a:spcAft>
                <a:spcPct val="0"/>
              </a:spcAft>
              <a:defRPr>
                <a:solidFill>
                  <a:srgbClr val="000000"/>
                </a:solidFill>
                <a:latin typeface="Helvetica" charset="0"/>
                <a:ea typeface="Helvetica" charset="0"/>
                <a:cs typeface="Helvetica" charset="0"/>
                <a:sym typeface="Helvetica" charset="0"/>
              </a:defRPr>
            </a:lvl9pPr>
          </a:lstStyle>
          <a:p>
            <a:pPr defTabSz="457200" eaLnBrk="1" hangingPunct="0">
              <a:lnSpc>
                <a:spcPct val="90000"/>
              </a:lnSpc>
            </a:pPr>
            <a:endParaRPr lang="en-GB" altLang="en-US" sz="1400" dirty="0"/>
          </a:p>
        </p:txBody>
      </p:sp>
      <p:grpSp>
        <p:nvGrpSpPr>
          <p:cNvPr id="36876" name="Group 17"/>
          <p:cNvGrpSpPr>
            <a:grpSpLocks/>
          </p:cNvGrpSpPr>
          <p:nvPr/>
        </p:nvGrpSpPr>
        <p:grpSpPr bwMode="auto">
          <a:xfrm>
            <a:off x="3898913" y="2708300"/>
            <a:ext cx="4643437" cy="1168400"/>
            <a:chOff x="1439863" y="2609850"/>
            <a:chExt cx="6264275" cy="1574800"/>
          </a:xfrm>
        </p:grpSpPr>
        <p:grpSp>
          <p:nvGrpSpPr>
            <p:cNvPr id="36878" name="Group 11"/>
            <p:cNvGrpSpPr>
              <a:grpSpLocks/>
            </p:cNvGrpSpPr>
            <p:nvPr/>
          </p:nvGrpSpPr>
          <p:grpSpPr bwMode="auto">
            <a:xfrm>
              <a:off x="1439863" y="2609850"/>
              <a:ext cx="6264275" cy="1574800"/>
              <a:chOff x="1907704" y="2204864"/>
              <a:chExt cx="6984776" cy="1756382"/>
            </a:xfrm>
          </p:grpSpPr>
          <p:pic>
            <p:nvPicPr>
              <p:cNvPr id="36880" name="Picture 8" descr="Infographic v6.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7704" y="2204864"/>
                <a:ext cx="6984776" cy="89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81" name="Picture 9" descr="Infographic v6.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07704" y="3068960"/>
                <a:ext cx="6984776" cy="892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6879" name="Picture 2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095836" y="2609850"/>
              <a:ext cx="1440160" cy="82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945043537"/>
      </p:ext>
    </p:extLst>
  </p:cSld>
  <p:clrMapOvr>
    <a:masterClrMapping/>
  </p:clrMapOvr>
  <p:transition spd="med"/>
</p:sld>
</file>

<file path=ppt/theme/theme1.xml><?xml version="1.0" encoding="utf-8"?>
<a:theme xmlns:a="http://schemas.openxmlformats.org/drawingml/2006/main" name="5_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8" tIns="45718" rIns="45718" bIns="45718" numCol="1" anchor="ctr" anchorCtr="0" compatLnSpc="1">
        <a:prstTxWarp prst="textNoShape">
          <a:avLst/>
        </a:prstTxWarp>
      </a:bodyPr>
      <a:lstStyle>
        <a:defPPr marL="457200" marR="0" indent="0" algn="l" defTabSz="457200" rtl="0" eaLnBrk="1" fontAlgn="base" latinLnBrk="0" hangingPunct="0">
          <a:lnSpc>
            <a:spcPct val="9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8" tIns="45718" rIns="45718" bIns="45718" numCol="1" anchor="ctr" anchorCtr="0" compatLnSpc="1">
        <a:prstTxWarp prst="textNoShape">
          <a:avLst/>
        </a:prstTxWarp>
      </a:bodyPr>
      <a:lstStyle>
        <a:defPPr marL="457200" marR="0" indent="0" algn="l" defTabSz="457200" rtl="0" eaLnBrk="1" fontAlgn="base" latinLnBrk="0" hangingPunct="0">
          <a:lnSpc>
            <a:spcPct val="9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2.xml><?xml version="1.0" encoding="utf-8"?>
<a:theme xmlns:a="http://schemas.openxmlformats.org/drawingml/2006/main" name="3_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8" tIns="45718" rIns="45718" bIns="45718" numCol="1" anchor="ctr" anchorCtr="0" compatLnSpc="1">
        <a:prstTxWarp prst="textNoShape">
          <a:avLst/>
        </a:prstTxWarp>
      </a:bodyPr>
      <a:lstStyle>
        <a:defPPr marL="457200" marR="0" indent="0" algn="l" defTabSz="457200" rtl="0" eaLnBrk="1" fontAlgn="base" latinLnBrk="0" hangingPunct="0">
          <a:lnSpc>
            <a:spcPct val="9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8" tIns="45718" rIns="45718" bIns="45718" numCol="1" anchor="ctr" anchorCtr="0" compatLnSpc="1">
        <a:prstTxWarp prst="textNoShape">
          <a:avLst/>
        </a:prstTxWarp>
      </a:bodyPr>
      <a:lstStyle>
        <a:defPPr marL="457200" marR="0" indent="0" algn="l" defTabSz="457200" rtl="0" eaLnBrk="1" fontAlgn="base" latinLnBrk="0" hangingPunct="0">
          <a:lnSpc>
            <a:spcPct val="9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92500" lnSpcReduction="10000"/>
      </a:bodyPr>
      <a:lstStyle>
        <a:defPPr>
          <a:lnSpc>
            <a:spcPct val="90000"/>
          </a:lnSpc>
          <a:buFont typeface="Arial" pitchFamily="34" charset="0"/>
          <a:buChar char="•"/>
          <a:defRPr sz="2800" dirty="0" smtClean="0">
            <a:latin typeface="+mj-lt"/>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F56C074AB3AF4BAD82CC4BCF2139A6" ma:contentTypeVersion="0" ma:contentTypeDescription="Create a new document." ma:contentTypeScope="" ma:versionID="ffe5637fa58b6414f7307af6f3ce315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AE8CB86-DC6C-4D7C-9F05-157EEF3D44AA}">
  <ds:schemaRefs>
    <ds:schemaRef ds:uri="http://schemas.microsoft.com/sharepoint/v3/contenttype/forms"/>
  </ds:schemaRefs>
</ds:datastoreItem>
</file>

<file path=customXml/itemProps2.xml><?xml version="1.0" encoding="utf-8"?>
<ds:datastoreItem xmlns:ds="http://schemas.openxmlformats.org/officeDocument/2006/customXml" ds:itemID="{C20021DB-8FF4-43D1-8740-A7E650B52CDD}">
  <ds:schemaRefs>
    <ds:schemaRef ds:uri="http://purl.org/dc/dcmitype/"/>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E09A8E3-EF50-4206-B013-421D72EFBC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2208</TotalTime>
  <Words>663</Words>
  <Application>Microsoft Macintosh PowerPoint</Application>
  <PresentationFormat>On-screen Show (4:3)</PresentationFormat>
  <Paragraphs>104</Paragraphs>
  <Slides>12</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ＭＳ Ｐゴシック</vt:lpstr>
      <vt:lpstr>Arial</vt:lpstr>
      <vt:lpstr>Calibri</vt:lpstr>
      <vt:lpstr>Gill Sans</vt:lpstr>
      <vt:lpstr>Gill Sans Light</vt:lpstr>
      <vt:lpstr>Helvetica</vt:lpstr>
      <vt:lpstr>NJFont Book</vt:lpstr>
      <vt:lpstr>Times</vt:lpstr>
      <vt:lpstr>Times New Roman</vt:lpstr>
      <vt:lpstr>5_Office Theme</vt:lpstr>
      <vt:lpstr>3_Office Theme</vt:lpstr>
      <vt:lpstr>10_Office Theme</vt:lpstr>
      <vt:lpstr>Improving London’s air quality  </vt:lpstr>
      <vt:lpstr>A new Mayor…</vt:lpstr>
      <vt:lpstr> Why is air quality so important?</vt:lpstr>
      <vt:lpstr>Solutions </vt:lpstr>
      <vt:lpstr>Solutions </vt:lpstr>
      <vt:lpstr>Recent trends in London’s air quality  </vt:lpstr>
      <vt:lpstr>Why an Ultra Low Emission Zone?</vt:lpstr>
      <vt:lpstr>ULEZ standards</vt:lpstr>
      <vt:lpstr>London’s Ultra Low Emission Zone</vt:lpstr>
      <vt:lpstr>Mayor’s announcement</vt:lpstr>
      <vt:lpstr>Mayor’s announcement</vt:lpstr>
      <vt:lpstr>Mayor’s announcement</vt:lpstr>
    </vt:vector>
  </TitlesOfParts>
  <Manager>JackMaizels@tfl.gov.uk</Manager>
  <Company>Transport For London</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JackMaizels@tfl.gov.uk</dc:creator>
  <cp:lastModifiedBy>Microsoft Office User</cp:lastModifiedBy>
  <cp:revision>214</cp:revision>
  <cp:lastPrinted>2003-05-29T13:45:22Z</cp:lastPrinted>
  <dcterms:created xsi:type="dcterms:W3CDTF">2013-01-15T09:16:25Z</dcterms:created>
  <dcterms:modified xsi:type="dcterms:W3CDTF">2018-07-31T16:17:37Z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0x01010013F56C074AB3AF4BAD82CC4BCF2139A6</vt:lpwstr>
  </property>
</Properties>
</file>